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3152" cy="7315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23:13:4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2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40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5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9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5,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9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5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738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4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2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5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5,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80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7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7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D7F84-D807-4F25-A76F-BA6FBD81A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</p:spPr>
        <p:txBody>
          <a:bodyPr anchor="t">
            <a:normAutofit/>
          </a:bodyPr>
          <a:lstStyle/>
          <a:p>
            <a:r>
              <a:rPr lang="en-US" dirty="0"/>
              <a:t>DEEPFAKES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33D9F-06C1-4955-AD0B-A98A465F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1858" y="5284538"/>
            <a:ext cx="5768283" cy="505326"/>
          </a:xfrm>
        </p:spPr>
        <p:txBody>
          <a:bodyPr anchor="b">
            <a:normAutofit/>
          </a:bodyPr>
          <a:lstStyle/>
          <a:p>
            <a:r>
              <a:rPr lang="en-US" dirty="0"/>
              <a:t>The inevitable problems and advancements of</a:t>
            </a:r>
          </a:p>
        </p:txBody>
      </p:sp>
      <p:pic>
        <p:nvPicPr>
          <p:cNvPr id="1026" name="Picture 2" descr="deepfakes fake news tv head manipulation superimposed brainwashed">
            <a:extLst>
              <a:ext uri="{FF2B5EF4-FFF2-40B4-BE49-F238E27FC236}">
                <a16:creationId xmlns:a16="http://schemas.microsoft.com/office/drawing/2014/main" id="{BEEC925D-6B9E-467C-AC87-15F1A4A3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1" b="865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2F3A4-18FC-4F0D-8B25-BCEB81AA5E01}"/>
              </a:ext>
            </a:extLst>
          </p:cNvPr>
          <p:cNvSpPr txBox="1"/>
          <p:nvPr/>
        </p:nvSpPr>
        <p:spPr>
          <a:xfrm>
            <a:off x="4702627" y="6270528"/>
            <a:ext cx="278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CTI 120 | </a:t>
            </a:r>
            <a:r>
              <a:rPr lang="en-US" dirty="0" err="1"/>
              <a:t>Aelous</a:t>
            </a:r>
            <a:r>
              <a:rPr lang="en-US" dirty="0"/>
              <a:t> </a:t>
            </a:r>
            <a:r>
              <a:rPr lang="en-US" dirty="0" err="1"/>
              <a:t>Zid</a:t>
            </a:r>
            <a:r>
              <a:rPr lang="en-US" dirty="0"/>
              <a:t> Julian</a:t>
            </a:r>
          </a:p>
        </p:txBody>
      </p:sp>
    </p:spTree>
    <p:extLst>
      <p:ext uri="{BB962C8B-B14F-4D97-AF65-F5344CB8AC3E}">
        <p14:creationId xmlns:p14="http://schemas.microsoft.com/office/powerpoint/2010/main" val="177470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A326A41B-8A19-487E-BD55-01167CF7F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CC4807F2-B5F4-4832-B9EC-C96C9CBDE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767014" flipH="1">
            <a:off x="2774100" y="-1894523"/>
            <a:ext cx="7170758" cy="12352700"/>
          </a:xfrm>
          <a:custGeom>
            <a:avLst/>
            <a:gdLst>
              <a:gd name="connsiteX0" fmla="*/ 0 w 7170758"/>
              <a:gd name="connsiteY0" fmla="*/ 11492330 h 12352700"/>
              <a:gd name="connsiteX1" fmla="*/ 5168943 w 7170758"/>
              <a:gd name="connsiteY1" fmla="*/ 12352700 h 12352700"/>
              <a:gd name="connsiteX2" fmla="*/ 7170758 w 7170758"/>
              <a:gd name="connsiteY2" fmla="*/ 326163 h 12352700"/>
              <a:gd name="connsiteX3" fmla="*/ 5211229 w 7170758"/>
              <a:gd name="connsiteY3" fmla="*/ 0 h 12352700"/>
              <a:gd name="connsiteX4" fmla="*/ 5211235 w 7170758"/>
              <a:gd name="connsiteY4" fmla="*/ 303 h 12352700"/>
              <a:gd name="connsiteX5" fmla="*/ 5125744 w 7170758"/>
              <a:gd name="connsiteY5" fmla="*/ 311331 h 12352700"/>
              <a:gd name="connsiteX6" fmla="*/ 5095471 w 7170758"/>
              <a:gd name="connsiteY6" fmla="*/ 495519 h 12352700"/>
              <a:gd name="connsiteX7" fmla="*/ 4977060 w 7170758"/>
              <a:gd name="connsiteY7" fmla="*/ 703611 h 12352700"/>
              <a:gd name="connsiteX8" fmla="*/ 4677999 w 7170758"/>
              <a:gd name="connsiteY8" fmla="*/ 1006806 h 12352700"/>
              <a:gd name="connsiteX9" fmla="*/ 4244694 w 7170758"/>
              <a:gd name="connsiteY9" fmla="*/ 1470023 h 12352700"/>
              <a:gd name="connsiteX10" fmla="*/ 3856538 w 7170758"/>
              <a:gd name="connsiteY10" fmla="*/ 1888990 h 12352700"/>
              <a:gd name="connsiteX11" fmla="*/ 3127512 w 7170758"/>
              <a:gd name="connsiteY11" fmla="*/ 2519154 h 12352700"/>
              <a:gd name="connsiteX12" fmla="*/ 3094826 w 7170758"/>
              <a:gd name="connsiteY12" fmla="*/ 2611193 h 12352700"/>
              <a:gd name="connsiteX13" fmla="*/ 2855076 w 7170758"/>
              <a:gd name="connsiteY13" fmla="*/ 2868261 h 12352700"/>
              <a:gd name="connsiteX14" fmla="*/ 2795079 w 7170758"/>
              <a:gd name="connsiteY14" fmla="*/ 2952760 h 12352700"/>
              <a:gd name="connsiteX15" fmla="*/ 2687974 w 7170758"/>
              <a:gd name="connsiteY15" fmla="*/ 3125862 h 12352700"/>
              <a:gd name="connsiteX16" fmla="*/ 2632520 w 7170758"/>
              <a:gd name="connsiteY16" fmla="*/ 3207520 h 12352700"/>
              <a:gd name="connsiteX17" fmla="*/ 2523917 w 7170758"/>
              <a:gd name="connsiteY17" fmla="*/ 3672581 h 12352700"/>
              <a:gd name="connsiteX18" fmla="*/ 2362484 w 7170758"/>
              <a:gd name="connsiteY18" fmla="*/ 3932467 h 12352700"/>
              <a:gd name="connsiteX19" fmla="*/ 2186680 w 7170758"/>
              <a:gd name="connsiteY19" fmla="*/ 4370763 h 12352700"/>
              <a:gd name="connsiteX20" fmla="*/ 1867435 w 7170758"/>
              <a:gd name="connsiteY20" fmla="*/ 4811101 h 12352700"/>
              <a:gd name="connsiteX21" fmla="*/ 1731209 w 7170758"/>
              <a:gd name="connsiteY21" fmla="*/ 5348227 h 12352700"/>
              <a:gd name="connsiteX22" fmla="*/ 1619001 w 7170758"/>
              <a:gd name="connsiteY22" fmla="*/ 5913848 h 12352700"/>
              <a:gd name="connsiteX23" fmla="*/ 1583307 w 7170758"/>
              <a:gd name="connsiteY23" fmla="*/ 6077361 h 12352700"/>
              <a:gd name="connsiteX24" fmla="*/ 1545954 w 7170758"/>
              <a:gd name="connsiteY24" fmla="*/ 6106863 h 12352700"/>
              <a:gd name="connsiteX25" fmla="*/ 1528197 w 7170758"/>
              <a:gd name="connsiteY25" fmla="*/ 6216490 h 12352700"/>
              <a:gd name="connsiteX26" fmla="*/ 1478443 w 7170758"/>
              <a:gd name="connsiteY26" fmla="*/ 6316412 h 12352700"/>
              <a:gd name="connsiteX27" fmla="*/ 1444911 w 7170758"/>
              <a:gd name="connsiteY27" fmla="*/ 6471242 h 12352700"/>
              <a:gd name="connsiteX28" fmla="*/ 1450295 w 7170758"/>
              <a:gd name="connsiteY28" fmla="*/ 6727118 h 12352700"/>
              <a:gd name="connsiteX29" fmla="*/ 1417057 w 7170758"/>
              <a:gd name="connsiteY29" fmla="*/ 6823660 h 12352700"/>
              <a:gd name="connsiteX30" fmla="*/ 1422686 w 7170758"/>
              <a:gd name="connsiteY30" fmla="*/ 6883251 h 12352700"/>
              <a:gd name="connsiteX31" fmla="*/ 1396910 w 7170758"/>
              <a:gd name="connsiteY31" fmla="*/ 6885269 h 12352700"/>
              <a:gd name="connsiteX32" fmla="*/ 1335463 w 7170758"/>
              <a:gd name="connsiteY32" fmla="*/ 7015122 h 12352700"/>
              <a:gd name="connsiteX33" fmla="*/ 1328526 w 7170758"/>
              <a:gd name="connsiteY33" fmla="*/ 7038791 h 12352700"/>
              <a:gd name="connsiteX34" fmla="*/ 1219997 w 7170758"/>
              <a:gd name="connsiteY34" fmla="*/ 7155969 h 12352700"/>
              <a:gd name="connsiteX35" fmla="*/ 1177561 w 7170758"/>
              <a:gd name="connsiteY35" fmla="*/ 7235011 h 12352700"/>
              <a:gd name="connsiteX36" fmla="*/ 1134805 w 7170758"/>
              <a:gd name="connsiteY36" fmla="*/ 7276857 h 12352700"/>
              <a:gd name="connsiteX37" fmla="*/ 1028219 w 7170758"/>
              <a:gd name="connsiteY37" fmla="*/ 7464365 h 12352700"/>
              <a:gd name="connsiteX38" fmla="*/ 836389 w 7170758"/>
              <a:gd name="connsiteY38" fmla="*/ 8000885 h 12352700"/>
              <a:gd name="connsiteX39" fmla="*/ 622220 w 7170758"/>
              <a:gd name="connsiteY39" fmla="*/ 8683581 h 12352700"/>
              <a:gd name="connsiteX40" fmla="*/ 460982 w 7170758"/>
              <a:gd name="connsiteY40" fmla="*/ 9287993 h 12352700"/>
              <a:gd name="connsiteX41" fmla="*/ 402314 w 7170758"/>
              <a:gd name="connsiteY41" fmla="*/ 9561249 h 12352700"/>
              <a:gd name="connsiteX42" fmla="*/ 422044 w 7170758"/>
              <a:gd name="connsiteY42" fmla="*/ 9833547 h 12352700"/>
              <a:gd name="connsiteX43" fmla="*/ 335400 w 7170758"/>
              <a:gd name="connsiteY43" fmla="*/ 10072328 h 12352700"/>
              <a:gd name="connsiteX44" fmla="*/ 286060 w 7170758"/>
              <a:gd name="connsiteY44" fmla="*/ 10405104 h 12352700"/>
              <a:gd name="connsiteX45" fmla="*/ 256438 w 7170758"/>
              <a:gd name="connsiteY45" fmla="*/ 10653704 h 12352700"/>
              <a:gd name="connsiteX46" fmla="*/ 123859 w 7170758"/>
              <a:gd name="connsiteY46" fmla="*/ 11011991 h 12352700"/>
              <a:gd name="connsiteX47" fmla="*/ 21278 w 7170758"/>
              <a:gd name="connsiteY47" fmla="*/ 11435242 h 123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170758" h="12352700">
                <a:moveTo>
                  <a:pt x="0" y="11492330"/>
                </a:moveTo>
                <a:lnTo>
                  <a:pt x="5168943" y="12352700"/>
                </a:lnTo>
                <a:lnTo>
                  <a:pt x="7170758" y="326163"/>
                </a:lnTo>
                <a:lnTo>
                  <a:pt x="5211229" y="0"/>
                </a:lnTo>
                <a:lnTo>
                  <a:pt x="5211235" y="303"/>
                </a:lnTo>
                <a:cubicBezTo>
                  <a:pt x="5203560" y="95753"/>
                  <a:pt x="5143829" y="211768"/>
                  <a:pt x="5125744" y="311331"/>
                </a:cubicBezTo>
                <a:cubicBezTo>
                  <a:pt x="5093603" y="339913"/>
                  <a:pt x="5120276" y="482584"/>
                  <a:pt x="5095471" y="495519"/>
                </a:cubicBezTo>
                <a:lnTo>
                  <a:pt x="4977060" y="703611"/>
                </a:lnTo>
                <a:cubicBezTo>
                  <a:pt x="4865323" y="753837"/>
                  <a:pt x="4800060" y="879070"/>
                  <a:pt x="4677999" y="1006806"/>
                </a:cubicBezTo>
                <a:cubicBezTo>
                  <a:pt x="4555937" y="1134541"/>
                  <a:pt x="4668490" y="1278227"/>
                  <a:pt x="4244694" y="1470023"/>
                </a:cubicBezTo>
                <a:cubicBezTo>
                  <a:pt x="4245043" y="1506282"/>
                  <a:pt x="3912530" y="1750749"/>
                  <a:pt x="3856538" y="1888990"/>
                </a:cubicBezTo>
                <a:cubicBezTo>
                  <a:pt x="3670340" y="2063845"/>
                  <a:pt x="3254463" y="2398787"/>
                  <a:pt x="3127512" y="2519154"/>
                </a:cubicBezTo>
                <a:cubicBezTo>
                  <a:pt x="3129397" y="2529744"/>
                  <a:pt x="3094953" y="2599059"/>
                  <a:pt x="3094826" y="2611193"/>
                </a:cubicBezTo>
                <a:cubicBezTo>
                  <a:pt x="3049419" y="2669377"/>
                  <a:pt x="2905034" y="2811333"/>
                  <a:pt x="2855076" y="2868261"/>
                </a:cubicBezTo>
                <a:lnTo>
                  <a:pt x="2795079" y="2952760"/>
                </a:lnTo>
                <a:lnTo>
                  <a:pt x="2687974" y="3125862"/>
                </a:lnTo>
                <a:cubicBezTo>
                  <a:pt x="2663305" y="3169585"/>
                  <a:pt x="2657128" y="3166132"/>
                  <a:pt x="2632520" y="3207520"/>
                </a:cubicBezTo>
                <a:cubicBezTo>
                  <a:pt x="2589290" y="3305569"/>
                  <a:pt x="2565957" y="3559539"/>
                  <a:pt x="2523917" y="3672581"/>
                </a:cubicBezTo>
                <a:cubicBezTo>
                  <a:pt x="2475250" y="3769614"/>
                  <a:pt x="2448722" y="3875203"/>
                  <a:pt x="2362484" y="3932467"/>
                </a:cubicBezTo>
                <a:cubicBezTo>
                  <a:pt x="2287649" y="4118638"/>
                  <a:pt x="2244627" y="4200905"/>
                  <a:pt x="2186680" y="4370763"/>
                </a:cubicBezTo>
                <a:cubicBezTo>
                  <a:pt x="2139211" y="4407041"/>
                  <a:pt x="1868585" y="4743432"/>
                  <a:pt x="1867435" y="4811101"/>
                </a:cubicBezTo>
                <a:cubicBezTo>
                  <a:pt x="1858074" y="4965582"/>
                  <a:pt x="1789128" y="5181431"/>
                  <a:pt x="1731209" y="5348227"/>
                </a:cubicBezTo>
                <a:cubicBezTo>
                  <a:pt x="1678725" y="5548329"/>
                  <a:pt x="1647453" y="5785122"/>
                  <a:pt x="1619001" y="5913848"/>
                </a:cubicBezTo>
                <a:lnTo>
                  <a:pt x="1583307" y="6077361"/>
                </a:lnTo>
                <a:cubicBezTo>
                  <a:pt x="1574048" y="6091111"/>
                  <a:pt x="1548598" y="6098191"/>
                  <a:pt x="1545954" y="6106863"/>
                </a:cubicBezTo>
                <a:cubicBezTo>
                  <a:pt x="1546011" y="6107425"/>
                  <a:pt x="1528140" y="6215927"/>
                  <a:pt x="1528197" y="6216490"/>
                </a:cubicBezTo>
                <a:lnTo>
                  <a:pt x="1478443" y="6316412"/>
                </a:lnTo>
                <a:cubicBezTo>
                  <a:pt x="1447990" y="6363483"/>
                  <a:pt x="1475408" y="6430984"/>
                  <a:pt x="1444911" y="6471242"/>
                </a:cubicBezTo>
                <a:cubicBezTo>
                  <a:pt x="1456990" y="6560649"/>
                  <a:pt x="1377193" y="6654482"/>
                  <a:pt x="1450295" y="6727118"/>
                </a:cubicBezTo>
                <a:cubicBezTo>
                  <a:pt x="1411019" y="6784157"/>
                  <a:pt x="1364347" y="6785087"/>
                  <a:pt x="1417057" y="6823660"/>
                </a:cubicBezTo>
                <a:cubicBezTo>
                  <a:pt x="1405315" y="6844158"/>
                  <a:pt x="1422125" y="6865796"/>
                  <a:pt x="1422686" y="6883251"/>
                </a:cubicBezTo>
                <a:lnTo>
                  <a:pt x="1396910" y="6885269"/>
                </a:lnTo>
                <a:lnTo>
                  <a:pt x="1335463" y="7015122"/>
                </a:lnTo>
                <a:lnTo>
                  <a:pt x="1328526" y="7038791"/>
                </a:lnTo>
                <a:lnTo>
                  <a:pt x="1219997" y="7155969"/>
                </a:lnTo>
                <a:lnTo>
                  <a:pt x="1177561" y="7235011"/>
                </a:lnTo>
                <a:lnTo>
                  <a:pt x="1134805" y="7276857"/>
                </a:lnTo>
                <a:cubicBezTo>
                  <a:pt x="1119396" y="7287915"/>
                  <a:pt x="1091781" y="7440510"/>
                  <a:pt x="1028219" y="7464365"/>
                </a:cubicBezTo>
                <a:cubicBezTo>
                  <a:pt x="952823" y="7805496"/>
                  <a:pt x="904055" y="7797682"/>
                  <a:pt x="836389" y="8000885"/>
                </a:cubicBezTo>
                <a:cubicBezTo>
                  <a:pt x="768723" y="8204089"/>
                  <a:pt x="809532" y="8271839"/>
                  <a:pt x="622220" y="8683581"/>
                </a:cubicBezTo>
                <a:cubicBezTo>
                  <a:pt x="531001" y="8931494"/>
                  <a:pt x="502217" y="9138841"/>
                  <a:pt x="460982" y="9287993"/>
                </a:cubicBezTo>
                <a:cubicBezTo>
                  <a:pt x="453369" y="9330524"/>
                  <a:pt x="381421" y="9527208"/>
                  <a:pt x="402314" y="9561249"/>
                </a:cubicBezTo>
                <a:cubicBezTo>
                  <a:pt x="424751" y="9610363"/>
                  <a:pt x="377317" y="9830548"/>
                  <a:pt x="422044" y="9833547"/>
                </a:cubicBezTo>
                <a:cubicBezTo>
                  <a:pt x="355384" y="9910733"/>
                  <a:pt x="345831" y="9980565"/>
                  <a:pt x="335400" y="10072328"/>
                </a:cubicBezTo>
                <a:cubicBezTo>
                  <a:pt x="275882" y="10128993"/>
                  <a:pt x="336909" y="10221314"/>
                  <a:pt x="286060" y="10405104"/>
                </a:cubicBezTo>
                <a:cubicBezTo>
                  <a:pt x="252193" y="10514340"/>
                  <a:pt x="283472" y="10552556"/>
                  <a:pt x="256438" y="10653704"/>
                </a:cubicBezTo>
                <a:cubicBezTo>
                  <a:pt x="229405" y="10754852"/>
                  <a:pt x="164391" y="10971035"/>
                  <a:pt x="123859" y="11011991"/>
                </a:cubicBezTo>
                <a:cubicBezTo>
                  <a:pt x="58538" y="11240530"/>
                  <a:pt x="69534" y="11294698"/>
                  <a:pt x="21278" y="1143524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12147-B0AF-47C9-BD8C-70566AEC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7" y="615950"/>
            <a:ext cx="10133463" cy="1212850"/>
          </a:xfrm>
        </p:spPr>
        <p:txBody>
          <a:bodyPr>
            <a:normAutofit/>
          </a:bodyPr>
          <a:lstStyle/>
          <a:p>
            <a:r>
              <a:rPr lang="en-US"/>
              <a:t>OPINION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DD9C40-A2FD-4448-A65D-7D76177E1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548" y="2135875"/>
            <a:ext cx="3710992" cy="393129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C709C-8345-4C4F-9BC0-2241163D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42" y="3280967"/>
            <a:ext cx="3323830" cy="16619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C347-7042-4D67-9B05-E31F534F7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508" y="2534781"/>
            <a:ext cx="5643350" cy="37517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DEEPFAKES technology is both a positive and negative</a:t>
            </a:r>
          </a:p>
          <a:p>
            <a:pPr>
              <a:lnSpc>
                <a:spcPct val="90000"/>
              </a:lnSpc>
            </a:pPr>
            <a:r>
              <a:rPr lang="en-US" sz="1900"/>
              <a:t>I’m confident that with proper use, DEEPFAKES can lead to numerous advancements in various fields</a:t>
            </a:r>
          </a:p>
          <a:p>
            <a:pPr>
              <a:lnSpc>
                <a:spcPct val="90000"/>
              </a:lnSpc>
            </a:pPr>
            <a:r>
              <a:rPr lang="en-US" sz="1900"/>
              <a:t>The ongoing trajectory of how it’s being developed and made accessible to more people will pressure more stricter regulation on the technology</a:t>
            </a:r>
          </a:p>
          <a:p>
            <a:pPr>
              <a:lnSpc>
                <a:spcPct val="90000"/>
              </a:lnSpc>
            </a:pPr>
            <a:r>
              <a:rPr lang="en-US" sz="1900"/>
              <a:t>Although, I’m also very confident that with its development and easy access will come abuse of the technology and our inevitable inability to fully protect the negative impact of such technology</a:t>
            </a:r>
          </a:p>
        </p:txBody>
      </p:sp>
    </p:spTree>
    <p:extLst>
      <p:ext uri="{BB962C8B-B14F-4D97-AF65-F5344CB8AC3E}">
        <p14:creationId xmlns:p14="http://schemas.microsoft.com/office/powerpoint/2010/main" val="223178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8E0-B051-450F-9D83-D815C6DF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F1C3-0707-4D42-B3A2-04E352C0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 err="1"/>
              <a:t>Jaiman</a:t>
            </a:r>
            <a:r>
              <a:rPr lang="en-US" i="1" dirty="0"/>
              <a:t>, Ashish. Positive Use Cases of </a:t>
            </a:r>
            <a:r>
              <a:rPr lang="en-US" i="1" dirty="0" err="1"/>
              <a:t>Deepfakes</a:t>
            </a:r>
            <a:r>
              <a:rPr lang="en-US" i="1" dirty="0"/>
              <a:t>. 14 August 2020. 5 March 2021.</a:t>
            </a:r>
          </a:p>
          <a:p>
            <a:pPr marL="0" indent="0">
              <a:buNone/>
            </a:pPr>
            <a:r>
              <a:rPr lang="en-US" i="1" dirty="0"/>
              <a:t>Owen-Jackson, Charles. What does the rise of </a:t>
            </a:r>
            <a:r>
              <a:rPr lang="en-US" i="1" dirty="0" err="1"/>
              <a:t>deepfakes</a:t>
            </a:r>
            <a:r>
              <a:rPr lang="en-US" i="1" dirty="0"/>
              <a:t> mean for the future of cybersecurity? 2019. 5 March 2021.</a:t>
            </a:r>
          </a:p>
          <a:p>
            <a:pPr marL="0" indent="0">
              <a:buNone/>
            </a:pPr>
            <a:r>
              <a:rPr lang="en-US" i="1" dirty="0" err="1"/>
              <a:t>Porup</a:t>
            </a:r>
            <a:r>
              <a:rPr lang="en-US" i="1" dirty="0"/>
              <a:t>, J.M. How and why </a:t>
            </a:r>
            <a:r>
              <a:rPr lang="en-US" i="1" dirty="0" err="1"/>
              <a:t>deepfake</a:t>
            </a:r>
            <a:r>
              <a:rPr lang="en-US" i="1" dirty="0"/>
              <a:t> videos work — and what is at risk. 10 April 2019. 5 February 2021.</a:t>
            </a:r>
          </a:p>
          <a:p>
            <a:pPr marL="0" indent="0">
              <a:buNone/>
            </a:pPr>
            <a:r>
              <a:rPr lang="en-US" i="1" dirty="0"/>
              <a:t>Sample, Ian. What are </a:t>
            </a:r>
            <a:r>
              <a:rPr lang="en-US" i="1" dirty="0" err="1"/>
              <a:t>deepfakes</a:t>
            </a:r>
            <a:r>
              <a:rPr lang="en-US" i="1" dirty="0"/>
              <a:t> – and how can you spot them? 13 January 2020. 5 March 2021.</a:t>
            </a:r>
          </a:p>
          <a:p>
            <a:pPr marL="0" indent="0">
              <a:buNone/>
            </a:pPr>
            <a:r>
              <a:rPr lang="en-US" i="1" dirty="0"/>
              <a:t>SPRINGWISE. PROS AND CONS: DEEPFAKE TECHNOLOGY AND AI AVATARS. 9 October 2020. 5 March 2021.</a:t>
            </a:r>
          </a:p>
          <a:p>
            <a:pPr marL="0" indent="0">
              <a:buNone/>
            </a:pPr>
            <a:r>
              <a:rPr lang="en-US" i="1" dirty="0"/>
              <a:t>Staff, </a:t>
            </a:r>
            <a:r>
              <a:rPr lang="en-US" i="1" dirty="0" err="1"/>
              <a:t>Beebom</a:t>
            </a:r>
            <a:r>
              <a:rPr lang="en-US" i="1" dirty="0"/>
              <a:t>. 8 Best </a:t>
            </a:r>
            <a:r>
              <a:rPr lang="en-US" i="1" dirty="0" err="1"/>
              <a:t>Deepfake</a:t>
            </a:r>
            <a:r>
              <a:rPr lang="en-US" i="1" dirty="0"/>
              <a:t> Apps and Websites You Can Try for Fun. 29 December 2020. 5 March 2021.</a:t>
            </a:r>
          </a:p>
          <a:p>
            <a:pPr marL="0" indent="0">
              <a:buNone/>
            </a:pPr>
            <a:r>
              <a:rPr lang="en-US" i="1" dirty="0" err="1"/>
              <a:t>Wilmerhale</a:t>
            </a:r>
            <a:r>
              <a:rPr lang="en-US" i="1" dirty="0"/>
              <a:t>. First Federal Legislation on </a:t>
            </a:r>
            <a:r>
              <a:rPr lang="en-US" i="1" dirty="0" err="1"/>
              <a:t>Deepfakes</a:t>
            </a:r>
            <a:r>
              <a:rPr lang="en-US" i="1" dirty="0"/>
              <a:t> Signed Into Law. 24 December 2019. 5 March 2021.</a:t>
            </a:r>
          </a:p>
          <a:p>
            <a:pPr marL="0" indent="0">
              <a:buNone/>
            </a:pPr>
            <a:r>
              <a:rPr lang="en-US" i="1" dirty="0"/>
              <a:t> 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828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are 'deepfakes' and how they might be dangerous">
            <a:extLst>
              <a:ext uri="{FF2B5EF4-FFF2-40B4-BE49-F238E27FC236}">
                <a16:creationId xmlns:a16="http://schemas.microsoft.com/office/drawing/2014/main" id="{0990BFB7-4F72-4EF2-8C57-C1DE493F68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7" name="Freeform: Shape 146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1B85B-ED64-4C2C-80EB-49BBB864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82" y="5910583"/>
            <a:ext cx="6970985" cy="667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ARE DEEPFAKES?</a:t>
            </a:r>
          </a:p>
        </p:txBody>
      </p:sp>
    </p:spTree>
    <p:extLst>
      <p:ext uri="{BB962C8B-B14F-4D97-AF65-F5344CB8AC3E}">
        <p14:creationId xmlns:p14="http://schemas.microsoft.com/office/powerpoint/2010/main" val="357229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A18B8F2-142B-4003-B90D-35929770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5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A653340-0C91-436D-8939-E9746D4B6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50" y="-15106"/>
            <a:ext cx="6958758" cy="6263354"/>
          </a:xfrm>
          <a:custGeom>
            <a:avLst/>
            <a:gdLst>
              <a:gd name="connsiteX0" fmla="*/ 0 w 6950807"/>
              <a:gd name="connsiteY0" fmla="*/ 0 h 6263354"/>
              <a:gd name="connsiteX1" fmla="*/ 6940404 w 6950807"/>
              <a:gd name="connsiteY1" fmla="*/ 0 h 6263354"/>
              <a:gd name="connsiteX2" fmla="*/ 6950807 w 6950807"/>
              <a:gd name="connsiteY2" fmla="*/ 57269 h 6263354"/>
              <a:gd name="connsiteX3" fmla="*/ 6935789 w 6950807"/>
              <a:gd name="connsiteY3" fmla="*/ 111727 h 6263354"/>
              <a:gd name="connsiteX4" fmla="*/ 6926163 w 6950807"/>
              <a:gd name="connsiteY4" fmla="*/ 122319 h 6263354"/>
              <a:gd name="connsiteX5" fmla="*/ 6879726 w 6950807"/>
              <a:gd name="connsiteY5" fmla="*/ 153502 h 6263354"/>
              <a:gd name="connsiteX6" fmla="*/ 6878416 w 6950807"/>
              <a:gd name="connsiteY6" fmla="*/ 197479 h 6263354"/>
              <a:gd name="connsiteX7" fmla="*/ 6844672 w 6950807"/>
              <a:gd name="connsiteY7" fmla="*/ 235660 h 6263354"/>
              <a:gd name="connsiteX8" fmla="*/ 6843548 w 6950807"/>
              <a:gd name="connsiteY8" fmla="*/ 243659 h 6263354"/>
              <a:gd name="connsiteX9" fmla="*/ 6832960 w 6950807"/>
              <a:gd name="connsiteY9" fmla="*/ 274879 h 6263354"/>
              <a:gd name="connsiteX10" fmla="*/ 6817103 w 6950807"/>
              <a:gd name="connsiteY10" fmla="*/ 310247 h 6263354"/>
              <a:gd name="connsiteX11" fmla="*/ 6754862 w 6950807"/>
              <a:gd name="connsiteY11" fmla="*/ 362877 h 6263354"/>
              <a:gd name="connsiteX12" fmla="*/ 6729472 w 6950807"/>
              <a:gd name="connsiteY12" fmla="*/ 442939 h 6263354"/>
              <a:gd name="connsiteX13" fmla="*/ 6667299 w 6950807"/>
              <a:gd name="connsiteY13" fmla="*/ 619761 h 6263354"/>
              <a:gd name="connsiteX14" fmla="*/ 6655038 w 6950807"/>
              <a:gd name="connsiteY14" fmla="*/ 691556 h 6263354"/>
              <a:gd name="connsiteX15" fmla="*/ 6648865 w 6950807"/>
              <a:gd name="connsiteY15" fmla="*/ 787174 h 6263354"/>
              <a:gd name="connsiteX16" fmla="*/ 6560353 w 6950807"/>
              <a:gd name="connsiteY16" fmla="*/ 925327 h 6263354"/>
              <a:gd name="connsiteX17" fmla="*/ 6435425 w 6950807"/>
              <a:gd name="connsiteY17" fmla="*/ 1171290 h 6263354"/>
              <a:gd name="connsiteX18" fmla="*/ 6364558 w 6950807"/>
              <a:gd name="connsiteY18" fmla="*/ 1261205 h 6263354"/>
              <a:gd name="connsiteX19" fmla="*/ 6311247 w 6950807"/>
              <a:gd name="connsiteY19" fmla="*/ 1322003 h 6263354"/>
              <a:gd name="connsiteX20" fmla="*/ 6283544 w 6950807"/>
              <a:gd name="connsiteY20" fmla="*/ 1371053 h 6263354"/>
              <a:gd name="connsiteX21" fmla="*/ 6254261 w 6950807"/>
              <a:gd name="connsiteY21" fmla="*/ 1443811 h 6263354"/>
              <a:gd name="connsiteX22" fmla="*/ 6220029 w 6950807"/>
              <a:gd name="connsiteY22" fmla="*/ 1535820 h 6263354"/>
              <a:gd name="connsiteX23" fmla="*/ 6212575 w 6950807"/>
              <a:gd name="connsiteY23" fmla="*/ 1599591 h 6263354"/>
              <a:gd name="connsiteX24" fmla="*/ 6209141 w 6950807"/>
              <a:gd name="connsiteY24" fmla="*/ 1628086 h 6263354"/>
              <a:gd name="connsiteX25" fmla="*/ 6208823 w 6950807"/>
              <a:gd name="connsiteY25" fmla="*/ 1628513 h 6263354"/>
              <a:gd name="connsiteX26" fmla="*/ 6190100 w 6950807"/>
              <a:gd name="connsiteY26" fmla="*/ 1654874 h 6263354"/>
              <a:gd name="connsiteX27" fmla="*/ 6148233 w 6950807"/>
              <a:gd name="connsiteY27" fmla="*/ 1725417 h 6263354"/>
              <a:gd name="connsiteX28" fmla="*/ 6123002 w 6950807"/>
              <a:gd name="connsiteY28" fmla="*/ 1767427 h 6263354"/>
              <a:gd name="connsiteX29" fmla="*/ 6070380 w 6950807"/>
              <a:gd name="connsiteY29" fmla="*/ 1892939 h 6263354"/>
              <a:gd name="connsiteX30" fmla="*/ 6018708 w 6950807"/>
              <a:gd name="connsiteY30" fmla="*/ 2134444 h 6263354"/>
              <a:gd name="connsiteX31" fmla="*/ 5992354 w 6950807"/>
              <a:gd name="connsiteY31" fmla="*/ 2198892 h 6263354"/>
              <a:gd name="connsiteX32" fmla="*/ 5982901 w 6950807"/>
              <a:gd name="connsiteY32" fmla="*/ 2204718 h 6263354"/>
              <a:gd name="connsiteX33" fmla="*/ 5976085 w 6950807"/>
              <a:gd name="connsiteY33" fmla="*/ 2223345 h 6263354"/>
              <a:gd name="connsiteX34" fmla="*/ 5968612 w 6950807"/>
              <a:gd name="connsiteY34" fmla="*/ 2244929 h 6263354"/>
              <a:gd name="connsiteX35" fmla="*/ 5948134 w 6950807"/>
              <a:gd name="connsiteY35" fmla="*/ 2265228 h 6263354"/>
              <a:gd name="connsiteX36" fmla="*/ 5946387 w 6950807"/>
              <a:gd name="connsiteY36" fmla="*/ 2273755 h 6263354"/>
              <a:gd name="connsiteX37" fmla="*/ 5940768 w 6950807"/>
              <a:gd name="connsiteY37" fmla="*/ 2284532 h 6263354"/>
              <a:gd name="connsiteX38" fmla="*/ 5940171 w 6950807"/>
              <a:gd name="connsiteY38" fmla="*/ 2284543 h 6263354"/>
              <a:gd name="connsiteX39" fmla="*/ 5919217 w 6950807"/>
              <a:gd name="connsiteY39" fmla="*/ 2328308 h 6263354"/>
              <a:gd name="connsiteX40" fmla="*/ 5895354 w 6950807"/>
              <a:gd name="connsiteY40" fmla="*/ 2375061 h 6263354"/>
              <a:gd name="connsiteX41" fmla="*/ 5846917 w 6950807"/>
              <a:gd name="connsiteY41" fmla="*/ 2403673 h 6263354"/>
              <a:gd name="connsiteX42" fmla="*/ 5828950 w 6950807"/>
              <a:gd name="connsiteY42" fmla="*/ 2467946 h 6263354"/>
              <a:gd name="connsiteX43" fmla="*/ 5778751 w 6950807"/>
              <a:gd name="connsiteY43" fmla="*/ 2558153 h 6263354"/>
              <a:gd name="connsiteX44" fmla="*/ 5766677 w 6950807"/>
              <a:gd name="connsiteY44" fmla="*/ 2618352 h 6263354"/>
              <a:gd name="connsiteX45" fmla="*/ 5711691 w 6950807"/>
              <a:gd name="connsiteY45" fmla="*/ 2813181 h 6263354"/>
              <a:gd name="connsiteX46" fmla="*/ 5632865 w 6950807"/>
              <a:gd name="connsiteY46" fmla="*/ 3016049 h 6263354"/>
              <a:gd name="connsiteX47" fmla="*/ 5593801 w 6950807"/>
              <a:gd name="connsiteY47" fmla="*/ 3111205 h 6263354"/>
              <a:gd name="connsiteX48" fmla="*/ 5502533 w 6950807"/>
              <a:gd name="connsiteY48" fmla="*/ 3259056 h 6263354"/>
              <a:gd name="connsiteX49" fmla="*/ 5393573 w 6950807"/>
              <a:gd name="connsiteY49" fmla="*/ 3436601 h 6263354"/>
              <a:gd name="connsiteX50" fmla="*/ 5370905 w 6950807"/>
              <a:gd name="connsiteY50" fmla="*/ 3536371 h 6263354"/>
              <a:gd name="connsiteX51" fmla="*/ 5315748 w 6950807"/>
              <a:gd name="connsiteY51" fmla="*/ 3583316 h 6263354"/>
              <a:gd name="connsiteX52" fmla="*/ 5310843 w 6950807"/>
              <a:gd name="connsiteY52" fmla="*/ 3586184 h 6263354"/>
              <a:gd name="connsiteX53" fmla="*/ 5285951 w 6950807"/>
              <a:gd name="connsiteY53" fmla="*/ 3601045 h 6263354"/>
              <a:gd name="connsiteX54" fmla="*/ 5261707 w 6950807"/>
              <a:gd name="connsiteY54" fmla="*/ 3621267 h 6263354"/>
              <a:gd name="connsiteX55" fmla="*/ 5244645 w 6950807"/>
              <a:gd name="connsiteY55" fmla="*/ 3653006 h 6263354"/>
              <a:gd name="connsiteX56" fmla="*/ 5196556 w 6950807"/>
              <a:gd name="connsiteY56" fmla="*/ 3760667 h 6263354"/>
              <a:gd name="connsiteX57" fmla="*/ 5140091 w 6950807"/>
              <a:gd name="connsiteY57" fmla="*/ 3851089 h 6263354"/>
              <a:gd name="connsiteX58" fmla="*/ 5098366 w 6950807"/>
              <a:gd name="connsiteY58" fmla="*/ 3929294 h 6263354"/>
              <a:gd name="connsiteX59" fmla="*/ 5064858 w 6950807"/>
              <a:gd name="connsiteY59" fmla="*/ 3972981 h 6263354"/>
              <a:gd name="connsiteX60" fmla="*/ 5061745 w 6950807"/>
              <a:gd name="connsiteY60" fmla="*/ 3993492 h 6263354"/>
              <a:gd name="connsiteX61" fmla="*/ 5046631 w 6950807"/>
              <a:gd name="connsiteY61" fmla="*/ 3999129 h 6263354"/>
              <a:gd name="connsiteX62" fmla="*/ 5018715 w 6950807"/>
              <a:gd name="connsiteY62" fmla="*/ 4022829 h 6263354"/>
              <a:gd name="connsiteX63" fmla="*/ 4916132 w 6950807"/>
              <a:gd name="connsiteY63" fmla="*/ 4073446 h 6263354"/>
              <a:gd name="connsiteX64" fmla="*/ 4887899 w 6950807"/>
              <a:gd name="connsiteY64" fmla="*/ 4084508 h 6263354"/>
              <a:gd name="connsiteX65" fmla="*/ 4829160 w 6950807"/>
              <a:gd name="connsiteY65" fmla="*/ 4132817 h 6263354"/>
              <a:gd name="connsiteX66" fmla="*/ 4737273 w 6950807"/>
              <a:gd name="connsiteY66" fmla="*/ 4221326 h 6263354"/>
              <a:gd name="connsiteX67" fmla="*/ 4716550 w 6950807"/>
              <a:gd name="connsiteY67" fmla="*/ 4238238 h 6263354"/>
              <a:gd name="connsiteX68" fmla="*/ 4694116 w 6950807"/>
              <a:gd name="connsiteY68" fmla="*/ 4245104 h 6263354"/>
              <a:gd name="connsiteX69" fmla="*/ 4684883 w 6950807"/>
              <a:gd name="connsiteY69" fmla="*/ 4240009 h 6263354"/>
              <a:gd name="connsiteX70" fmla="*/ 4672744 w 6950807"/>
              <a:gd name="connsiteY70" fmla="*/ 4248081 h 6263354"/>
              <a:gd name="connsiteX71" fmla="*/ 4668551 w 6950807"/>
              <a:gd name="connsiteY71" fmla="*/ 4248624 h 6263354"/>
              <a:gd name="connsiteX72" fmla="*/ 4645463 w 6950807"/>
              <a:gd name="connsiteY72" fmla="*/ 4253346 h 6263354"/>
              <a:gd name="connsiteX73" fmla="*/ 4620155 w 6950807"/>
              <a:gd name="connsiteY73" fmla="*/ 4303247 h 6263354"/>
              <a:gd name="connsiteX74" fmla="*/ 4569293 w 6950807"/>
              <a:gd name="connsiteY74" fmla="*/ 4331884 h 6263354"/>
              <a:gd name="connsiteX75" fmla="*/ 4362878 w 6950807"/>
              <a:gd name="connsiteY75" fmla="*/ 4483674 h 6263354"/>
              <a:gd name="connsiteX76" fmla="*/ 4215533 w 6950807"/>
              <a:gd name="connsiteY76" fmla="*/ 4677057 h 6263354"/>
              <a:gd name="connsiteX77" fmla="*/ 4082433 w 6950807"/>
              <a:gd name="connsiteY77" fmla="*/ 4778716 h 6263354"/>
              <a:gd name="connsiteX78" fmla="*/ 3944222 w 6950807"/>
              <a:gd name="connsiteY78" fmla="*/ 4888264 h 6263354"/>
              <a:gd name="connsiteX79" fmla="*/ 3265354 w 6950807"/>
              <a:gd name="connsiteY79" fmla="*/ 5018367 h 6263354"/>
              <a:gd name="connsiteX80" fmla="*/ 2929449 w 6950807"/>
              <a:gd name="connsiteY80" fmla="*/ 5063084 h 6263354"/>
              <a:gd name="connsiteX81" fmla="*/ 2809178 w 6950807"/>
              <a:gd name="connsiteY81" fmla="*/ 5074031 h 6263354"/>
              <a:gd name="connsiteX82" fmla="*/ 2537607 w 6950807"/>
              <a:gd name="connsiteY82" fmla="*/ 5248799 h 6263354"/>
              <a:gd name="connsiteX83" fmla="*/ 2035212 w 6950807"/>
              <a:gd name="connsiteY83" fmla="*/ 5444792 h 6263354"/>
              <a:gd name="connsiteX84" fmla="*/ 1792070 w 6950807"/>
              <a:gd name="connsiteY84" fmla="*/ 5751012 h 6263354"/>
              <a:gd name="connsiteX85" fmla="*/ 1484566 w 6950807"/>
              <a:gd name="connsiteY85" fmla="*/ 5795703 h 6263354"/>
              <a:gd name="connsiteX86" fmla="*/ 1406155 w 6950807"/>
              <a:gd name="connsiteY86" fmla="*/ 5805381 h 6263354"/>
              <a:gd name="connsiteX87" fmla="*/ 1300798 w 6950807"/>
              <a:gd name="connsiteY87" fmla="*/ 5821755 h 6263354"/>
              <a:gd name="connsiteX88" fmla="*/ 1263745 w 6950807"/>
              <a:gd name="connsiteY88" fmla="*/ 5831133 h 6263354"/>
              <a:gd name="connsiteX89" fmla="*/ 1192887 w 6950807"/>
              <a:gd name="connsiteY89" fmla="*/ 5832643 h 6263354"/>
              <a:gd name="connsiteX90" fmla="*/ 1147244 w 6950807"/>
              <a:gd name="connsiteY90" fmla="*/ 5836022 h 6263354"/>
              <a:gd name="connsiteX91" fmla="*/ 1153132 w 6950807"/>
              <a:gd name="connsiteY91" fmla="*/ 5872012 h 6263354"/>
              <a:gd name="connsiteX92" fmla="*/ 1114941 w 6950807"/>
              <a:gd name="connsiteY92" fmla="*/ 5885161 h 6263354"/>
              <a:gd name="connsiteX93" fmla="*/ 1065349 w 6950807"/>
              <a:gd name="connsiteY93" fmla="*/ 5862431 h 6263354"/>
              <a:gd name="connsiteX94" fmla="*/ 1014267 w 6950807"/>
              <a:gd name="connsiteY94" fmla="*/ 5866091 h 6263354"/>
              <a:gd name="connsiteX95" fmla="*/ 983606 w 6950807"/>
              <a:gd name="connsiteY95" fmla="*/ 5867891 h 6263354"/>
              <a:gd name="connsiteX96" fmla="*/ 907443 w 6950807"/>
              <a:gd name="connsiteY96" fmla="*/ 5924222 h 6263354"/>
              <a:gd name="connsiteX97" fmla="*/ 808988 w 6950807"/>
              <a:gd name="connsiteY97" fmla="*/ 6030723 h 6263354"/>
              <a:gd name="connsiteX98" fmla="*/ 771869 w 6950807"/>
              <a:gd name="connsiteY98" fmla="*/ 6049136 h 6263354"/>
              <a:gd name="connsiteX99" fmla="*/ 762837 w 6950807"/>
              <a:gd name="connsiteY99" fmla="*/ 6041841 h 6263354"/>
              <a:gd name="connsiteX100" fmla="*/ 725766 w 6950807"/>
              <a:gd name="connsiteY100" fmla="*/ 6106158 h 6263354"/>
              <a:gd name="connsiteX101" fmla="*/ 642403 w 6950807"/>
              <a:gd name="connsiteY101" fmla="*/ 6121330 h 6263354"/>
              <a:gd name="connsiteX102" fmla="*/ 574806 w 6950807"/>
              <a:gd name="connsiteY102" fmla="*/ 6120127 h 6263354"/>
              <a:gd name="connsiteX103" fmla="*/ 538930 w 6950807"/>
              <a:gd name="connsiteY103" fmla="*/ 6124917 h 6263354"/>
              <a:gd name="connsiteX104" fmla="*/ 510574 w 6950807"/>
              <a:gd name="connsiteY104" fmla="*/ 6122341 h 6263354"/>
              <a:gd name="connsiteX105" fmla="*/ 450510 w 6950807"/>
              <a:gd name="connsiteY105" fmla="*/ 6148398 h 6263354"/>
              <a:gd name="connsiteX106" fmla="*/ 356013 w 6950807"/>
              <a:gd name="connsiteY106" fmla="*/ 6205222 h 6263354"/>
              <a:gd name="connsiteX107" fmla="*/ 236857 w 6950807"/>
              <a:gd name="connsiteY107" fmla="*/ 6239286 h 6263354"/>
              <a:gd name="connsiteX108" fmla="*/ 185407 w 6950807"/>
              <a:gd name="connsiteY108" fmla="*/ 6245463 h 6263354"/>
              <a:gd name="connsiteX109" fmla="*/ 0 w 6950807"/>
              <a:gd name="connsiteY109" fmla="*/ 6228236 h 626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950807" h="6263354">
                <a:moveTo>
                  <a:pt x="0" y="0"/>
                </a:moveTo>
                <a:lnTo>
                  <a:pt x="6940404" y="0"/>
                </a:lnTo>
                <a:lnTo>
                  <a:pt x="6950807" y="57269"/>
                </a:lnTo>
                <a:lnTo>
                  <a:pt x="6935789" y="111727"/>
                </a:lnTo>
                <a:lnTo>
                  <a:pt x="6926163" y="122319"/>
                </a:lnTo>
                <a:lnTo>
                  <a:pt x="6879726" y="153502"/>
                </a:lnTo>
                <a:cubicBezTo>
                  <a:pt x="6916212" y="185737"/>
                  <a:pt x="6838837" y="179343"/>
                  <a:pt x="6878416" y="197479"/>
                </a:cubicBezTo>
                <a:cubicBezTo>
                  <a:pt x="6869118" y="214628"/>
                  <a:pt x="6852557" y="226581"/>
                  <a:pt x="6844672" y="235660"/>
                </a:cubicBezTo>
                <a:lnTo>
                  <a:pt x="6843548" y="243659"/>
                </a:lnTo>
                <a:lnTo>
                  <a:pt x="6832960" y="274879"/>
                </a:lnTo>
                <a:lnTo>
                  <a:pt x="6817103" y="310247"/>
                </a:lnTo>
                <a:cubicBezTo>
                  <a:pt x="6805621" y="325743"/>
                  <a:pt x="6767159" y="347668"/>
                  <a:pt x="6754862" y="362877"/>
                </a:cubicBezTo>
                <a:cubicBezTo>
                  <a:pt x="6742330" y="398815"/>
                  <a:pt x="6749000" y="389979"/>
                  <a:pt x="6729472" y="442939"/>
                </a:cubicBezTo>
                <a:cubicBezTo>
                  <a:pt x="6698994" y="494707"/>
                  <a:pt x="6694052" y="559653"/>
                  <a:pt x="6667299" y="619761"/>
                </a:cubicBezTo>
                <a:lnTo>
                  <a:pt x="6655038" y="691556"/>
                </a:lnTo>
                <a:lnTo>
                  <a:pt x="6648865" y="787174"/>
                </a:lnTo>
                <a:cubicBezTo>
                  <a:pt x="6635949" y="858107"/>
                  <a:pt x="6589857" y="879276"/>
                  <a:pt x="6560353" y="925327"/>
                </a:cubicBezTo>
                <a:lnTo>
                  <a:pt x="6435425" y="1171290"/>
                </a:lnTo>
                <a:lnTo>
                  <a:pt x="6364558" y="1261205"/>
                </a:lnTo>
                <a:lnTo>
                  <a:pt x="6311247" y="1322003"/>
                </a:lnTo>
                <a:cubicBezTo>
                  <a:pt x="6312259" y="1331636"/>
                  <a:pt x="6287426" y="1362963"/>
                  <a:pt x="6283544" y="1371053"/>
                </a:cubicBezTo>
                <a:cubicBezTo>
                  <a:pt x="6278885" y="1392046"/>
                  <a:pt x="6265370" y="1430765"/>
                  <a:pt x="6254261" y="1443811"/>
                </a:cubicBezTo>
                <a:cubicBezTo>
                  <a:pt x="6243675" y="1471273"/>
                  <a:pt x="6226285" y="1520224"/>
                  <a:pt x="6220029" y="1535820"/>
                </a:cubicBezTo>
                <a:lnTo>
                  <a:pt x="6212575" y="1599591"/>
                </a:lnTo>
                <a:lnTo>
                  <a:pt x="6209141" y="1628086"/>
                </a:lnTo>
                <a:lnTo>
                  <a:pt x="6208823" y="1628513"/>
                </a:lnTo>
                <a:cubicBezTo>
                  <a:pt x="6201578" y="1638330"/>
                  <a:pt x="6195013" y="1647437"/>
                  <a:pt x="6190100" y="1654874"/>
                </a:cubicBezTo>
                <a:cubicBezTo>
                  <a:pt x="6194363" y="1701134"/>
                  <a:pt x="6162576" y="1686294"/>
                  <a:pt x="6148233" y="1725417"/>
                </a:cubicBezTo>
                <a:cubicBezTo>
                  <a:pt x="6146043" y="1748964"/>
                  <a:pt x="6140392" y="1761381"/>
                  <a:pt x="6123002" y="1767427"/>
                </a:cubicBezTo>
                <a:cubicBezTo>
                  <a:pt x="6114841" y="1878058"/>
                  <a:pt x="6097878" y="1811703"/>
                  <a:pt x="6070380" y="1892939"/>
                </a:cubicBezTo>
                <a:cubicBezTo>
                  <a:pt x="6049318" y="1965893"/>
                  <a:pt x="6018384" y="2040658"/>
                  <a:pt x="6018708" y="2134444"/>
                </a:cubicBezTo>
                <a:cubicBezTo>
                  <a:pt x="6022239" y="2155556"/>
                  <a:pt x="6010438" y="2184412"/>
                  <a:pt x="5992354" y="2198892"/>
                </a:cubicBezTo>
                <a:cubicBezTo>
                  <a:pt x="5989241" y="2201384"/>
                  <a:pt x="5986057" y="2203347"/>
                  <a:pt x="5982901" y="2204718"/>
                </a:cubicBezTo>
                <a:cubicBezTo>
                  <a:pt x="5981029" y="2209541"/>
                  <a:pt x="5978726" y="2215866"/>
                  <a:pt x="5976085" y="2223345"/>
                </a:cubicBezTo>
                <a:lnTo>
                  <a:pt x="5968612" y="2244929"/>
                </a:lnTo>
                <a:lnTo>
                  <a:pt x="5948134" y="2265228"/>
                </a:lnTo>
                <a:lnTo>
                  <a:pt x="5946387" y="2273755"/>
                </a:lnTo>
                <a:cubicBezTo>
                  <a:pt x="5944649" y="2279331"/>
                  <a:pt x="5942802" y="2282657"/>
                  <a:pt x="5940768" y="2284532"/>
                </a:cubicBezTo>
                <a:lnTo>
                  <a:pt x="5940171" y="2284543"/>
                </a:lnTo>
                <a:lnTo>
                  <a:pt x="5919217" y="2328308"/>
                </a:lnTo>
                <a:cubicBezTo>
                  <a:pt x="5912897" y="2346767"/>
                  <a:pt x="5899449" y="2356984"/>
                  <a:pt x="5895354" y="2375061"/>
                </a:cubicBezTo>
                <a:cubicBezTo>
                  <a:pt x="5862809" y="2374144"/>
                  <a:pt x="5862040" y="2388484"/>
                  <a:pt x="5846917" y="2403673"/>
                </a:cubicBezTo>
                <a:lnTo>
                  <a:pt x="5828950" y="2467946"/>
                </a:lnTo>
                <a:lnTo>
                  <a:pt x="5778751" y="2558153"/>
                </a:lnTo>
                <a:cubicBezTo>
                  <a:pt x="5760079" y="2589441"/>
                  <a:pt x="5779236" y="2571701"/>
                  <a:pt x="5766677" y="2618352"/>
                </a:cubicBezTo>
                <a:cubicBezTo>
                  <a:pt x="5767618" y="2626937"/>
                  <a:pt x="5707125" y="2804857"/>
                  <a:pt x="5711691" y="2813181"/>
                </a:cubicBezTo>
                <a:cubicBezTo>
                  <a:pt x="5661053" y="2925285"/>
                  <a:pt x="5665779" y="2930841"/>
                  <a:pt x="5632865" y="3016049"/>
                </a:cubicBezTo>
                <a:cubicBezTo>
                  <a:pt x="5585911" y="3106332"/>
                  <a:pt x="5622362" y="3008442"/>
                  <a:pt x="5593801" y="3111205"/>
                </a:cubicBezTo>
                <a:cubicBezTo>
                  <a:pt x="5557486" y="3266636"/>
                  <a:pt x="5540320" y="3199468"/>
                  <a:pt x="5502533" y="3259056"/>
                </a:cubicBezTo>
                <a:cubicBezTo>
                  <a:pt x="5471662" y="3294848"/>
                  <a:pt x="5398363" y="3402035"/>
                  <a:pt x="5393573" y="3436601"/>
                </a:cubicBezTo>
                <a:cubicBezTo>
                  <a:pt x="5411790" y="3460787"/>
                  <a:pt x="5363370" y="3505709"/>
                  <a:pt x="5370905" y="3536371"/>
                </a:cubicBezTo>
                <a:cubicBezTo>
                  <a:pt x="5363197" y="3543201"/>
                  <a:pt x="5325158" y="3577878"/>
                  <a:pt x="5315748" y="3583316"/>
                </a:cubicBezTo>
                <a:lnTo>
                  <a:pt x="5310843" y="3586184"/>
                </a:lnTo>
                <a:lnTo>
                  <a:pt x="5285951" y="3601045"/>
                </a:lnTo>
                <a:lnTo>
                  <a:pt x="5261707" y="3621267"/>
                </a:lnTo>
                <a:cubicBezTo>
                  <a:pt x="5254311" y="3629779"/>
                  <a:pt x="5248323" y="3640033"/>
                  <a:pt x="5244645" y="3653006"/>
                </a:cubicBezTo>
                <a:cubicBezTo>
                  <a:pt x="5251494" y="3706080"/>
                  <a:pt x="5185420" y="3693844"/>
                  <a:pt x="5196556" y="3760667"/>
                </a:cubicBezTo>
                <a:cubicBezTo>
                  <a:pt x="5196355" y="3783674"/>
                  <a:pt x="5161174" y="3845291"/>
                  <a:pt x="5140091" y="3851089"/>
                </a:cubicBezTo>
                <a:cubicBezTo>
                  <a:pt x="5131190" y="3862729"/>
                  <a:pt x="5118192" y="3929673"/>
                  <a:pt x="5098366" y="3929294"/>
                </a:cubicBezTo>
                <a:cubicBezTo>
                  <a:pt x="5073388" y="3931514"/>
                  <a:pt x="5086786" y="3988425"/>
                  <a:pt x="5064858" y="3972981"/>
                </a:cubicBezTo>
                <a:lnTo>
                  <a:pt x="5061745" y="3993492"/>
                </a:lnTo>
                <a:lnTo>
                  <a:pt x="5046631" y="3999129"/>
                </a:lnTo>
                <a:cubicBezTo>
                  <a:pt x="5030855" y="4004669"/>
                  <a:pt x="5019475" y="4009692"/>
                  <a:pt x="5018715" y="4022829"/>
                </a:cubicBezTo>
                <a:cubicBezTo>
                  <a:pt x="4996965" y="4035215"/>
                  <a:pt x="4937934" y="4063166"/>
                  <a:pt x="4916132" y="4073446"/>
                </a:cubicBezTo>
                <a:cubicBezTo>
                  <a:pt x="4902556" y="4067386"/>
                  <a:pt x="4897329" y="4079077"/>
                  <a:pt x="4887899" y="4084508"/>
                </a:cubicBezTo>
                <a:cubicBezTo>
                  <a:pt x="4871715" y="4082346"/>
                  <a:pt x="4835784" y="4117000"/>
                  <a:pt x="4829160" y="4132817"/>
                </a:cubicBezTo>
                <a:cubicBezTo>
                  <a:pt x="4818005" y="4182187"/>
                  <a:pt x="4747512" y="4182697"/>
                  <a:pt x="4737273" y="4221326"/>
                </a:cubicBezTo>
                <a:cubicBezTo>
                  <a:pt x="4731077" y="4229203"/>
                  <a:pt x="4724052" y="4234528"/>
                  <a:pt x="4716550" y="4238238"/>
                </a:cubicBezTo>
                <a:lnTo>
                  <a:pt x="4694116" y="4245104"/>
                </a:lnTo>
                <a:lnTo>
                  <a:pt x="4684883" y="4240009"/>
                </a:lnTo>
                <a:lnTo>
                  <a:pt x="4672744" y="4248081"/>
                </a:lnTo>
                <a:lnTo>
                  <a:pt x="4668551" y="4248624"/>
                </a:lnTo>
                <a:cubicBezTo>
                  <a:pt x="4660522" y="4249625"/>
                  <a:pt x="4652707" y="4250888"/>
                  <a:pt x="4645463" y="4253346"/>
                </a:cubicBezTo>
                <a:cubicBezTo>
                  <a:pt x="4670644" y="4288836"/>
                  <a:pt x="4587995" y="4280114"/>
                  <a:pt x="4620155" y="4303247"/>
                </a:cubicBezTo>
                <a:cubicBezTo>
                  <a:pt x="4584730" y="4322934"/>
                  <a:pt x="4624634" y="4339786"/>
                  <a:pt x="4569293" y="4331884"/>
                </a:cubicBezTo>
                <a:cubicBezTo>
                  <a:pt x="4526413" y="4361955"/>
                  <a:pt x="4421838" y="4426145"/>
                  <a:pt x="4362878" y="4483674"/>
                </a:cubicBezTo>
                <a:cubicBezTo>
                  <a:pt x="4330889" y="4514627"/>
                  <a:pt x="4262274" y="4627883"/>
                  <a:pt x="4215533" y="4677057"/>
                </a:cubicBezTo>
                <a:cubicBezTo>
                  <a:pt x="4166258" y="4711482"/>
                  <a:pt x="4144325" y="4767937"/>
                  <a:pt x="4082433" y="4778716"/>
                </a:cubicBezTo>
                <a:cubicBezTo>
                  <a:pt x="4037215" y="4813916"/>
                  <a:pt x="4080401" y="4848321"/>
                  <a:pt x="3944222" y="4888264"/>
                </a:cubicBezTo>
                <a:cubicBezTo>
                  <a:pt x="3684918" y="4942348"/>
                  <a:pt x="3434483" y="4989230"/>
                  <a:pt x="3265354" y="5018367"/>
                </a:cubicBezTo>
                <a:cubicBezTo>
                  <a:pt x="3096225" y="5047503"/>
                  <a:pt x="3019654" y="5060895"/>
                  <a:pt x="2929449" y="5063084"/>
                </a:cubicBezTo>
                <a:cubicBezTo>
                  <a:pt x="2839243" y="5065272"/>
                  <a:pt x="2844050" y="5079411"/>
                  <a:pt x="2809178" y="5074031"/>
                </a:cubicBezTo>
                <a:lnTo>
                  <a:pt x="2537607" y="5248799"/>
                </a:lnTo>
                <a:cubicBezTo>
                  <a:pt x="2410199" y="5268996"/>
                  <a:pt x="2159469" y="5361090"/>
                  <a:pt x="2035212" y="5444792"/>
                </a:cubicBezTo>
                <a:cubicBezTo>
                  <a:pt x="1910957" y="5528494"/>
                  <a:pt x="1889099" y="5643213"/>
                  <a:pt x="1792070" y="5751012"/>
                </a:cubicBezTo>
                <a:lnTo>
                  <a:pt x="1484566" y="5795703"/>
                </a:lnTo>
                <a:cubicBezTo>
                  <a:pt x="1454923" y="5790900"/>
                  <a:pt x="1427565" y="5778005"/>
                  <a:pt x="1406155" y="5805381"/>
                </a:cubicBezTo>
                <a:cubicBezTo>
                  <a:pt x="1367700" y="5812651"/>
                  <a:pt x="1329241" y="5802607"/>
                  <a:pt x="1300798" y="5821755"/>
                </a:cubicBezTo>
                <a:cubicBezTo>
                  <a:pt x="1283458" y="5811210"/>
                  <a:pt x="1269389" y="5808489"/>
                  <a:pt x="1263745" y="5831133"/>
                </a:cubicBezTo>
                <a:cubicBezTo>
                  <a:pt x="1226042" y="5832175"/>
                  <a:pt x="1208377" y="5805418"/>
                  <a:pt x="1192887" y="5832643"/>
                </a:cubicBezTo>
                <a:cubicBezTo>
                  <a:pt x="1146712" y="5776695"/>
                  <a:pt x="1169930" y="5827215"/>
                  <a:pt x="1147244" y="5836022"/>
                </a:cubicBezTo>
                <a:cubicBezTo>
                  <a:pt x="1130414" y="5847391"/>
                  <a:pt x="1171508" y="5868669"/>
                  <a:pt x="1153132" y="5872012"/>
                </a:cubicBezTo>
                <a:cubicBezTo>
                  <a:pt x="1128898" y="5857667"/>
                  <a:pt x="1140784" y="5902732"/>
                  <a:pt x="1114941" y="5885161"/>
                </a:cubicBezTo>
                <a:cubicBezTo>
                  <a:pt x="1111955" y="5851159"/>
                  <a:pt x="1074015" y="5892089"/>
                  <a:pt x="1065349" y="5862431"/>
                </a:cubicBezTo>
                <a:cubicBezTo>
                  <a:pt x="1057315" y="5905008"/>
                  <a:pt x="1035470" y="5852818"/>
                  <a:pt x="1014267" y="5866091"/>
                </a:cubicBezTo>
                <a:cubicBezTo>
                  <a:pt x="1006678" y="5882238"/>
                  <a:pt x="999065" y="5885057"/>
                  <a:pt x="983606" y="5867891"/>
                </a:cubicBezTo>
                <a:cubicBezTo>
                  <a:pt x="949657" y="5946457"/>
                  <a:pt x="949637" y="5893769"/>
                  <a:pt x="907443" y="5924222"/>
                </a:cubicBezTo>
                <a:cubicBezTo>
                  <a:pt x="872468" y="5956169"/>
                  <a:pt x="831950" y="5954949"/>
                  <a:pt x="808988" y="6030723"/>
                </a:cubicBezTo>
                <a:cubicBezTo>
                  <a:pt x="806594" y="6052160"/>
                  <a:pt x="789972" y="6060404"/>
                  <a:pt x="771869" y="6049136"/>
                </a:cubicBezTo>
                <a:cubicBezTo>
                  <a:pt x="768753" y="6047195"/>
                  <a:pt x="765711" y="6044739"/>
                  <a:pt x="762837" y="6041841"/>
                </a:cubicBezTo>
                <a:cubicBezTo>
                  <a:pt x="751252" y="6095388"/>
                  <a:pt x="727945" y="6069978"/>
                  <a:pt x="725766" y="6106158"/>
                </a:cubicBezTo>
                <a:cubicBezTo>
                  <a:pt x="688209" y="6122672"/>
                  <a:pt x="645012" y="6089580"/>
                  <a:pt x="642403" y="6121330"/>
                </a:cubicBezTo>
                <a:cubicBezTo>
                  <a:pt x="620588" y="6120482"/>
                  <a:pt x="581312" y="6085641"/>
                  <a:pt x="574806" y="6120127"/>
                </a:cubicBezTo>
                <a:cubicBezTo>
                  <a:pt x="564871" y="6092697"/>
                  <a:pt x="556339" y="6142408"/>
                  <a:pt x="538930" y="6124917"/>
                </a:cubicBezTo>
                <a:cubicBezTo>
                  <a:pt x="525774" y="6109542"/>
                  <a:pt x="520118" y="6121045"/>
                  <a:pt x="510574" y="6122341"/>
                </a:cubicBezTo>
                <a:cubicBezTo>
                  <a:pt x="494678" y="6110300"/>
                  <a:pt x="457722" y="6132578"/>
                  <a:pt x="450510" y="6148398"/>
                </a:cubicBezTo>
                <a:cubicBezTo>
                  <a:pt x="437411" y="6203264"/>
                  <a:pt x="367751" y="6163165"/>
                  <a:pt x="356013" y="6205222"/>
                </a:cubicBezTo>
                <a:cubicBezTo>
                  <a:pt x="320401" y="6220372"/>
                  <a:pt x="265291" y="6232581"/>
                  <a:pt x="236857" y="6239286"/>
                </a:cubicBezTo>
                <a:cubicBezTo>
                  <a:pt x="201034" y="6243266"/>
                  <a:pt x="239743" y="6287256"/>
                  <a:pt x="185407" y="6245463"/>
                </a:cubicBezTo>
                <a:lnTo>
                  <a:pt x="0" y="62282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A3BD3-89F2-4188-AB2D-442B35C2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34" y="753035"/>
            <a:ext cx="5281684" cy="157609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DEEPFAKES</a:t>
            </a:r>
            <a:br>
              <a:rPr lang="en-US" dirty="0"/>
            </a:br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90" y="3017047"/>
            <a:ext cx="3945709" cy="299528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24F9-43C5-490B-94BD-0353F939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840657"/>
            <a:ext cx="4601882" cy="5429623"/>
          </a:xfrm>
        </p:spPr>
        <p:txBody>
          <a:bodyPr anchor="ctr">
            <a:normAutofit/>
          </a:bodyPr>
          <a:lstStyle/>
          <a:p>
            <a:r>
              <a:rPr lang="en-US" dirty="0"/>
              <a:t>A video, photo, or audio recording that has been artificially (AI) manipulated to appear real.</a:t>
            </a:r>
          </a:p>
          <a:p>
            <a:r>
              <a:rPr lang="en-US" dirty="0"/>
              <a:t>The technology can…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Replace faces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Manipulate facial expressions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Engineer false face and speech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 DOES IT WORK IN RELATION TO NETWORKING?</a:t>
            </a:r>
          </a:p>
          <a:p>
            <a:r>
              <a:rPr lang="en-US" dirty="0"/>
              <a:t>Using artificial neural networks that recognize patterns in data, videos, photos, or voice recordings are reconstructed to resemble something else.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05F77-DF8D-44FB-94FA-BC84E0DD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8370" y="3226279"/>
            <a:ext cx="3462487" cy="25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6">
            <a:extLst>
              <a:ext uri="{FF2B5EF4-FFF2-40B4-BE49-F238E27FC236}">
                <a16:creationId xmlns:a16="http://schemas.microsoft.com/office/drawing/2014/main" id="{8883AD5B-BA1D-4FA6-8AD8-955000251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126" y="584129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25EB3-26BC-434D-BB22-2CD60C879FC6}"/>
              </a:ext>
            </a:extLst>
          </p:cNvPr>
          <p:cNvSpPr txBox="1"/>
          <p:nvPr/>
        </p:nvSpPr>
        <p:spPr>
          <a:xfrm>
            <a:off x="1374660" y="1836544"/>
            <a:ext cx="3637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(AI Generated Synthetic media)</a:t>
            </a:r>
          </a:p>
        </p:txBody>
      </p:sp>
    </p:spTree>
    <p:extLst>
      <p:ext uri="{BB962C8B-B14F-4D97-AF65-F5344CB8AC3E}">
        <p14:creationId xmlns:p14="http://schemas.microsoft.com/office/powerpoint/2010/main" val="117810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841F680-B18F-481A-8D6E-9FD77379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7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432F9-30AE-4538-ADCF-176EF009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647" y="609601"/>
            <a:ext cx="5826631" cy="1216024"/>
          </a:xfrm>
        </p:spPr>
        <p:txBody>
          <a:bodyPr>
            <a:normAutofit/>
          </a:bodyPr>
          <a:lstStyle/>
          <a:p>
            <a:r>
              <a:rPr lang="en-US" dirty="0"/>
              <a:t>IT’s IMPORTANCE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74CA6A1-199E-4E0D-BF66-A552C7E59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82301" cy="4882103"/>
          </a:xfrm>
          <a:custGeom>
            <a:avLst/>
            <a:gdLst>
              <a:gd name="connsiteX0" fmla="*/ 0 w 4882301"/>
              <a:gd name="connsiteY0" fmla="*/ 0 h 4882103"/>
              <a:gd name="connsiteX1" fmla="*/ 3905841 w 4882301"/>
              <a:gd name="connsiteY1" fmla="*/ 0 h 4882103"/>
              <a:gd name="connsiteX2" fmla="*/ 4882301 w 4882301"/>
              <a:gd name="connsiteY2" fmla="*/ 0 h 4882103"/>
              <a:gd name="connsiteX3" fmla="*/ 4871664 w 4882301"/>
              <a:gd name="connsiteY3" fmla="*/ 12164 h 4882103"/>
              <a:gd name="connsiteX4" fmla="*/ 4845255 w 4882301"/>
              <a:gd name="connsiteY4" fmla="*/ 53786 h 4882103"/>
              <a:gd name="connsiteX5" fmla="*/ 4832975 w 4882301"/>
              <a:gd name="connsiteY5" fmla="*/ 71441 h 4882103"/>
              <a:gd name="connsiteX6" fmla="*/ 4817370 w 4882301"/>
              <a:gd name="connsiteY6" fmla="*/ 80005 h 4882103"/>
              <a:gd name="connsiteX7" fmla="*/ 4809347 w 4882301"/>
              <a:gd name="connsiteY7" fmla="*/ 76230 h 4882103"/>
              <a:gd name="connsiteX8" fmla="*/ 4801782 w 4882301"/>
              <a:gd name="connsiteY8" fmla="*/ 84878 h 4882103"/>
              <a:gd name="connsiteX9" fmla="*/ 4798715 w 4882301"/>
              <a:gd name="connsiteY9" fmla="*/ 85797 h 4882103"/>
              <a:gd name="connsiteX10" fmla="*/ 4782182 w 4882301"/>
              <a:gd name="connsiteY10" fmla="*/ 92450 h 4882103"/>
              <a:gd name="connsiteX11" fmla="*/ 4773099 w 4882301"/>
              <a:gd name="connsiteY11" fmla="*/ 140971 h 4882103"/>
              <a:gd name="connsiteX12" fmla="*/ 4740360 w 4882301"/>
              <a:gd name="connsiteY12" fmla="*/ 172435 h 4882103"/>
              <a:gd name="connsiteX13" fmla="*/ 4736950 w 4882301"/>
              <a:gd name="connsiteY13" fmla="*/ 178679 h 4882103"/>
              <a:gd name="connsiteX14" fmla="*/ 4735838 w 4882301"/>
              <a:gd name="connsiteY14" fmla="*/ 185572 h 4882103"/>
              <a:gd name="connsiteX15" fmla="*/ 4734185 w 4882301"/>
              <a:gd name="connsiteY15" fmla="*/ 183735 h 4882103"/>
              <a:gd name="connsiteX16" fmla="*/ 4718018 w 4882301"/>
              <a:gd name="connsiteY16" fmla="*/ 213327 h 4882103"/>
              <a:gd name="connsiteX17" fmla="*/ 4688939 w 4882301"/>
              <a:gd name="connsiteY17" fmla="*/ 250886 h 4882103"/>
              <a:gd name="connsiteX18" fmla="*/ 4674425 w 4882301"/>
              <a:gd name="connsiteY18" fmla="*/ 272754 h 4882103"/>
              <a:gd name="connsiteX19" fmla="*/ 4675557 w 4882301"/>
              <a:gd name="connsiteY19" fmla="*/ 274827 h 4882103"/>
              <a:gd name="connsiteX20" fmla="*/ 4654479 w 4882301"/>
              <a:gd name="connsiteY20" fmla="*/ 396503 h 4882103"/>
              <a:gd name="connsiteX21" fmla="*/ 4590538 w 4882301"/>
              <a:gd name="connsiteY21" fmla="*/ 520441 h 4882103"/>
              <a:gd name="connsiteX22" fmla="*/ 4594889 w 4882301"/>
              <a:gd name="connsiteY22" fmla="*/ 537296 h 4882103"/>
              <a:gd name="connsiteX23" fmla="*/ 4594233 w 4882301"/>
              <a:gd name="connsiteY23" fmla="*/ 553255 h 4882103"/>
              <a:gd name="connsiteX24" fmla="*/ 4592486 w 4882301"/>
              <a:gd name="connsiteY24" fmla="*/ 554301 h 4882103"/>
              <a:gd name="connsiteX25" fmla="*/ 4586772 w 4882301"/>
              <a:gd name="connsiteY25" fmla="*/ 570157 h 4882103"/>
              <a:gd name="connsiteX26" fmla="*/ 4588850 w 4882301"/>
              <a:gd name="connsiteY26" fmla="*/ 575443 h 4882103"/>
              <a:gd name="connsiteX27" fmla="*/ 4585973 w 4882301"/>
              <a:gd name="connsiteY27" fmla="*/ 586891 h 4882103"/>
              <a:gd name="connsiteX28" fmla="*/ 4583120 w 4882301"/>
              <a:gd name="connsiteY28" fmla="*/ 610976 h 4882103"/>
              <a:gd name="connsiteX29" fmla="*/ 4579947 w 4882301"/>
              <a:gd name="connsiteY29" fmla="*/ 614045 h 4882103"/>
              <a:gd name="connsiteX30" fmla="*/ 4571535 w 4882301"/>
              <a:gd name="connsiteY30" fmla="*/ 648134 h 4882103"/>
              <a:gd name="connsiteX31" fmla="*/ 4570168 w 4882301"/>
              <a:gd name="connsiteY31" fmla="*/ 647920 h 4882103"/>
              <a:gd name="connsiteX32" fmla="*/ 4562329 w 4882301"/>
              <a:gd name="connsiteY32" fmla="*/ 654549 h 4882103"/>
              <a:gd name="connsiteX33" fmla="*/ 4550201 w 4882301"/>
              <a:gd name="connsiteY33" fmla="*/ 668771 h 4882103"/>
              <a:gd name="connsiteX34" fmla="*/ 4506750 w 4882301"/>
              <a:gd name="connsiteY34" fmla="*/ 693120 h 4882103"/>
              <a:gd name="connsiteX35" fmla="*/ 4501638 w 4882301"/>
              <a:gd name="connsiteY35" fmla="*/ 713469 h 4882103"/>
              <a:gd name="connsiteX36" fmla="*/ 4484999 w 4882301"/>
              <a:gd name="connsiteY36" fmla="*/ 723668 h 4882103"/>
              <a:gd name="connsiteX37" fmla="*/ 4431193 w 4882301"/>
              <a:gd name="connsiteY37" fmla="*/ 747977 h 4882103"/>
              <a:gd name="connsiteX38" fmla="*/ 4368110 w 4882301"/>
              <a:gd name="connsiteY38" fmla="*/ 781955 h 4882103"/>
              <a:gd name="connsiteX39" fmla="*/ 4308331 w 4882301"/>
              <a:gd name="connsiteY39" fmla="*/ 821385 h 4882103"/>
              <a:gd name="connsiteX40" fmla="*/ 4246095 w 4882301"/>
              <a:gd name="connsiteY40" fmla="*/ 838398 h 4882103"/>
              <a:gd name="connsiteX41" fmla="*/ 4201655 w 4882301"/>
              <a:gd name="connsiteY41" fmla="*/ 866799 h 4882103"/>
              <a:gd name="connsiteX42" fmla="*/ 4135014 w 4882301"/>
              <a:gd name="connsiteY42" fmla="*/ 878860 h 4882103"/>
              <a:gd name="connsiteX43" fmla="*/ 4113878 w 4882301"/>
              <a:gd name="connsiteY43" fmla="*/ 890438 h 4882103"/>
              <a:gd name="connsiteX44" fmla="*/ 4101093 w 4882301"/>
              <a:gd name="connsiteY44" fmla="*/ 895083 h 4882103"/>
              <a:gd name="connsiteX45" fmla="*/ 4099328 w 4882301"/>
              <a:gd name="connsiteY45" fmla="*/ 894380 h 4882103"/>
              <a:gd name="connsiteX46" fmla="*/ 4076403 w 4882301"/>
              <a:gd name="connsiteY46" fmla="*/ 929195 h 4882103"/>
              <a:gd name="connsiteX47" fmla="*/ 4071099 w 4882301"/>
              <a:gd name="connsiteY47" fmla="*/ 931504 h 4882103"/>
              <a:gd name="connsiteX48" fmla="*/ 4059044 w 4882301"/>
              <a:gd name="connsiteY48" fmla="*/ 957158 h 4882103"/>
              <a:gd name="connsiteX49" fmla="*/ 4051275 w 4882301"/>
              <a:gd name="connsiteY49" fmla="*/ 968833 h 4882103"/>
              <a:gd name="connsiteX50" fmla="*/ 4052262 w 4882301"/>
              <a:gd name="connsiteY50" fmla="*/ 975389 h 4882103"/>
              <a:gd name="connsiteX51" fmla="*/ 4039178 w 4882301"/>
              <a:gd name="connsiteY51" fmla="*/ 990967 h 4882103"/>
              <a:gd name="connsiteX52" fmla="*/ 4036476 w 4882301"/>
              <a:gd name="connsiteY52" fmla="*/ 991528 h 4882103"/>
              <a:gd name="connsiteX53" fmla="*/ 4030147 w 4882301"/>
              <a:gd name="connsiteY53" fmla="*/ 1008949 h 4882103"/>
              <a:gd name="connsiteX54" fmla="*/ 3791175 w 4882301"/>
              <a:gd name="connsiteY54" fmla="*/ 1112745 h 4882103"/>
              <a:gd name="connsiteX55" fmla="*/ 3468633 w 4882301"/>
              <a:gd name="connsiteY55" fmla="*/ 1357372 h 4882103"/>
              <a:gd name="connsiteX56" fmla="*/ 2349444 w 4882301"/>
              <a:gd name="connsiteY56" fmla="*/ 2665454 h 4882103"/>
              <a:gd name="connsiteX57" fmla="*/ 1644590 w 4882301"/>
              <a:gd name="connsiteY57" fmla="*/ 3444154 h 4882103"/>
              <a:gd name="connsiteX58" fmla="*/ 1250698 w 4882301"/>
              <a:gd name="connsiteY58" fmla="*/ 3827834 h 4882103"/>
              <a:gd name="connsiteX59" fmla="*/ 1131871 w 4882301"/>
              <a:gd name="connsiteY59" fmla="*/ 4121318 h 4882103"/>
              <a:gd name="connsiteX60" fmla="*/ 1051679 w 4882301"/>
              <a:gd name="connsiteY60" fmla="*/ 4348389 h 4882103"/>
              <a:gd name="connsiteX61" fmla="*/ 906982 w 4882301"/>
              <a:gd name="connsiteY61" fmla="*/ 4531597 h 4882103"/>
              <a:gd name="connsiteX62" fmla="*/ 801199 w 4882301"/>
              <a:gd name="connsiteY62" fmla="*/ 4594289 h 4882103"/>
              <a:gd name="connsiteX63" fmla="*/ 799572 w 4882301"/>
              <a:gd name="connsiteY63" fmla="*/ 4616434 h 4882103"/>
              <a:gd name="connsiteX64" fmla="*/ 793361 w 4882301"/>
              <a:gd name="connsiteY64" fmla="*/ 4632413 h 4882103"/>
              <a:gd name="connsiteX65" fmla="*/ 791288 w 4882301"/>
              <a:gd name="connsiteY65" fmla="*/ 4631684 h 4882103"/>
              <a:gd name="connsiteX66" fmla="*/ 780168 w 4882301"/>
              <a:gd name="connsiteY66" fmla="*/ 4642277 h 4882103"/>
              <a:gd name="connsiteX67" fmla="*/ 780355 w 4882301"/>
              <a:gd name="connsiteY67" fmla="*/ 4649968 h 4882103"/>
              <a:gd name="connsiteX68" fmla="*/ 773547 w 4882301"/>
              <a:gd name="connsiteY68" fmla="*/ 4658922 h 4882103"/>
              <a:gd name="connsiteX69" fmla="*/ 712980 w 4882301"/>
              <a:gd name="connsiteY69" fmla="*/ 4687109 h 4882103"/>
              <a:gd name="connsiteX70" fmla="*/ 658998 w 4882301"/>
              <a:gd name="connsiteY70" fmla="*/ 4687168 h 4882103"/>
              <a:gd name="connsiteX71" fmla="*/ 599809 w 4882301"/>
              <a:gd name="connsiteY71" fmla="*/ 4705379 h 4882103"/>
              <a:gd name="connsiteX72" fmla="*/ 558586 w 4882301"/>
              <a:gd name="connsiteY72" fmla="*/ 4701679 h 4882103"/>
              <a:gd name="connsiteX73" fmla="*/ 476867 w 4882301"/>
              <a:gd name="connsiteY73" fmla="*/ 4703401 h 4882103"/>
              <a:gd name="connsiteX74" fmla="*/ 397404 w 4882301"/>
              <a:gd name="connsiteY74" fmla="*/ 4711420 h 4882103"/>
              <a:gd name="connsiteX75" fmla="*/ 369335 w 4882301"/>
              <a:gd name="connsiteY75" fmla="*/ 4717390 h 4882103"/>
              <a:gd name="connsiteX76" fmla="*/ 316209 w 4882301"/>
              <a:gd name="connsiteY76" fmla="*/ 4714515 h 4882103"/>
              <a:gd name="connsiteX77" fmla="*/ 262859 w 4882301"/>
              <a:gd name="connsiteY77" fmla="*/ 4724281 h 4882103"/>
              <a:gd name="connsiteX78" fmla="*/ 219683 w 4882301"/>
              <a:gd name="connsiteY78" fmla="*/ 4732893 h 4882103"/>
              <a:gd name="connsiteX79" fmla="*/ 181299 w 4882301"/>
              <a:gd name="connsiteY79" fmla="*/ 4733057 h 4882103"/>
              <a:gd name="connsiteX80" fmla="*/ 158273 w 4882301"/>
              <a:gd name="connsiteY80" fmla="*/ 4732813 h 4882103"/>
              <a:gd name="connsiteX81" fmla="*/ 99338 w 4882301"/>
              <a:gd name="connsiteY81" fmla="*/ 4777324 h 4882103"/>
              <a:gd name="connsiteX82" fmla="*/ 22026 w 4882301"/>
              <a:gd name="connsiteY82" fmla="*/ 4864170 h 4882103"/>
              <a:gd name="connsiteX83" fmla="*/ 11819 w 4882301"/>
              <a:gd name="connsiteY83" fmla="*/ 4882103 h 4882103"/>
              <a:gd name="connsiteX84" fmla="*/ 0 w 4882301"/>
              <a:gd name="connsiteY84" fmla="*/ 4879437 h 488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882301" h="4882103">
                <a:moveTo>
                  <a:pt x="0" y="0"/>
                </a:moveTo>
                <a:lnTo>
                  <a:pt x="3905841" y="0"/>
                </a:lnTo>
                <a:lnTo>
                  <a:pt x="4882301" y="0"/>
                </a:lnTo>
                <a:lnTo>
                  <a:pt x="4871664" y="12164"/>
                </a:lnTo>
                <a:cubicBezTo>
                  <a:pt x="4858538" y="24444"/>
                  <a:pt x="4845228" y="35473"/>
                  <a:pt x="4845255" y="53786"/>
                </a:cubicBezTo>
                <a:cubicBezTo>
                  <a:pt x="4842155" y="61666"/>
                  <a:pt x="4837910" y="67273"/>
                  <a:pt x="4832975" y="71441"/>
                </a:cubicBezTo>
                <a:lnTo>
                  <a:pt x="4817370" y="80005"/>
                </a:lnTo>
                <a:lnTo>
                  <a:pt x="4809347" y="76230"/>
                </a:lnTo>
                <a:lnTo>
                  <a:pt x="4801782" y="84878"/>
                </a:lnTo>
                <a:lnTo>
                  <a:pt x="4798715" y="85797"/>
                </a:lnTo>
                <a:cubicBezTo>
                  <a:pt x="4792836" y="87519"/>
                  <a:pt x="4787173" y="89462"/>
                  <a:pt x="4782182" y="92450"/>
                </a:cubicBezTo>
                <a:cubicBezTo>
                  <a:pt x="4808432" y="122655"/>
                  <a:pt x="4744060" y="122852"/>
                  <a:pt x="4773099" y="140971"/>
                </a:cubicBezTo>
                <a:cubicBezTo>
                  <a:pt x="4750244" y="162644"/>
                  <a:pt x="4783879" y="174205"/>
                  <a:pt x="4740360" y="172435"/>
                </a:cubicBezTo>
                <a:lnTo>
                  <a:pt x="4736950" y="178679"/>
                </a:lnTo>
                <a:lnTo>
                  <a:pt x="4735838" y="185572"/>
                </a:lnTo>
                <a:cubicBezTo>
                  <a:pt x="4735287" y="184960"/>
                  <a:pt x="4734736" y="184347"/>
                  <a:pt x="4734185" y="183735"/>
                </a:cubicBezTo>
                <a:lnTo>
                  <a:pt x="4718018" y="213327"/>
                </a:lnTo>
                <a:cubicBezTo>
                  <a:pt x="4708900" y="226131"/>
                  <a:pt x="4698659" y="238379"/>
                  <a:pt x="4688939" y="250886"/>
                </a:cubicBezTo>
                <a:lnTo>
                  <a:pt x="4674425" y="272754"/>
                </a:lnTo>
                <a:lnTo>
                  <a:pt x="4675557" y="274827"/>
                </a:lnTo>
                <a:cubicBezTo>
                  <a:pt x="4692733" y="317553"/>
                  <a:pt x="4690330" y="399012"/>
                  <a:pt x="4654479" y="396503"/>
                </a:cubicBezTo>
                <a:cubicBezTo>
                  <a:pt x="4629917" y="439743"/>
                  <a:pt x="4630394" y="492844"/>
                  <a:pt x="4590538" y="520441"/>
                </a:cubicBezTo>
                <a:cubicBezTo>
                  <a:pt x="4593060" y="526025"/>
                  <a:pt x="4594396" y="531656"/>
                  <a:pt x="4594889" y="537296"/>
                </a:cubicBezTo>
                <a:lnTo>
                  <a:pt x="4594233" y="553255"/>
                </a:lnTo>
                <a:lnTo>
                  <a:pt x="4592486" y="554301"/>
                </a:lnTo>
                <a:cubicBezTo>
                  <a:pt x="4587288" y="560504"/>
                  <a:pt x="4586135" y="565587"/>
                  <a:pt x="4586772" y="570157"/>
                </a:cubicBezTo>
                <a:lnTo>
                  <a:pt x="4588850" y="575443"/>
                </a:lnTo>
                <a:lnTo>
                  <a:pt x="4585973" y="586891"/>
                </a:lnTo>
                <a:lnTo>
                  <a:pt x="4583120" y="610976"/>
                </a:lnTo>
                <a:lnTo>
                  <a:pt x="4579947" y="614045"/>
                </a:lnTo>
                <a:lnTo>
                  <a:pt x="4571535" y="648134"/>
                </a:lnTo>
                <a:lnTo>
                  <a:pt x="4570168" y="647920"/>
                </a:lnTo>
                <a:cubicBezTo>
                  <a:pt x="4566910" y="648223"/>
                  <a:pt x="4564144" y="649910"/>
                  <a:pt x="4562329" y="654549"/>
                </a:cubicBezTo>
                <a:cubicBezTo>
                  <a:pt x="4546774" y="637433"/>
                  <a:pt x="4554179" y="653583"/>
                  <a:pt x="4550201" y="668771"/>
                </a:cubicBezTo>
                <a:cubicBezTo>
                  <a:pt x="4525156" y="645580"/>
                  <a:pt x="4524937" y="694757"/>
                  <a:pt x="4506750" y="693120"/>
                </a:cubicBezTo>
                <a:lnTo>
                  <a:pt x="4501638" y="713469"/>
                </a:lnTo>
                <a:lnTo>
                  <a:pt x="4484999" y="723668"/>
                </a:lnTo>
                <a:cubicBezTo>
                  <a:pt x="4467842" y="731103"/>
                  <a:pt x="4449426" y="737866"/>
                  <a:pt x="4431193" y="747977"/>
                </a:cubicBezTo>
                <a:cubicBezTo>
                  <a:pt x="4393455" y="760072"/>
                  <a:pt x="4397875" y="773457"/>
                  <a:pt x="4368110" y="781955"/>
                </a:cubicBezTo>
                <a:lnTo>
                  <a:pt x="4308331" y="821385"/>
                </a:lnTo>
                <a:lnTo>
                  <a:pt x="4246095" y="838398"/>
                </a:lnTo>
                <a:lnTo>
                  <a:pt x="4201655" y="866799"/>
                </a:lnTo>
                <a:cubicBezTo>
                  <a:pt x="4177801" y="858770"/>
                  <a:pt x="4160718" y="913070"/>
                  <a:pt x="4135014" y="878860"/>
                </a:cubicBezTo>
                <a:cubicBezTo>
                  <a:pt x="4124490" y="894291"/>
                  <a:pt x="4128917" y="914682"/>
                  <a:pt x="4113878" y="890438"/>
                </a:cubicBezTo>
                <a:cubicBezTo>
                  <a:pt x="4109858" y="894945"/>
                  <a:pt x="4105569" y="895865"/>
                  <a:pt x="4101093" y="895083"/>
                </a:cubicBezTo>
                <a:lnTo>
                  <a:pt x="4099328" y="894380"/>
                </a:lnTo>
                <a:lnTo>
                  <a:pt x="4076403" y="929195"/>
                </a:lnTo>
                <a:lnTo>
                  <a:pt x="4071099" y="931504"/>
                </a:lnTo>
                <a:lnTo>
                  <a:pt x="4059044" y="957158"/>
                </a:lnTo>
                <a:lnTo>
                  <a:pt x="4051275" y="968833"/>
                </a:lnTo>
                <a:lnTo>
                  <a:pt x="4052262" y="975389"/>
                </a:lnTo>
                <a:cubicBezTo>
                  <a:pt x="4051555" y="980661"/>
                  <a:pt x="4048274" y="985887"/>
                  <a:pt x="4039178" y="990967"/>
                </a:cubicBezTo>
                <a:lnTo>
                  <a:pt x="4036476" y="991528"/>
                </a:lnTo>
                <a:lnTo>
                  <a:pt x="4030147" y="1008949"/>
                </a:lnTo>
                <a:cubicBezTo>
                  <a:pt x="4028887" y="1015351"/>
                  <a:pt x="3789695" y="1105708"/>
                  <a:pt x="3791175" y="1112745"/>
                </a:cubicBezTo>
                <a:lnTo>
                  <a:pt x="3468633" y="1357372"/>
                </a:lnTo>
                <a:cubicBezTo>
                  <a:pt x="3007916" y="1829258"/>
                  <a:pt x="2905784" y="2337003"/>
                  <a:pt x="2349444" y="2665454"/>
                </a:cubicBezTo>
                <a:lnTo>
                  <a:pt x="1644590" y="3444154"/>
                </a:lnTo>
                <a:lnTo>
                  <a:pt x="1250698" y="3827834"/>
                </a:lnTo>
                <a:cubicBezTo>
                  <a:pt x="1225290" y="3842038"/>
                  <a:pt x="1141959" y="4085899"/>
                  <a:pt x="1131871" y="4121318"/>
                </a:cubicBezTo>
                <a:cubicBezTo>
                  <a:pt x="1094841" y="4141744"/>
                  <a:pt x="1077207" y="4325829"/>
                  <a:pt x="1051679" y="4348389"/>
                </a:cubicBezTo>
                <a:cubicBezTo>
                  <a:pt x="1048682" y="4381577"/>
                  <a:pt x="956993" y="4490557"/>
                  <a:pt x="906982" y="4531597"/>
                </a:cubicBezTo>
                <a:cubicBezTo>
                  <a:pt x="867869" y="4551118"/>
                  <a:pt x="849806" y="4607070"/>
                  <a:pt x="801199" y="4594289"/>
                </a:cubicBezTo>
                <a:cubicBezTo>
                  <a:pt x="801717" y="4602753"/>
                  <a:pt x="801057" y="4610029"/>
                  <a:pt x="799572" y="4616434"/>
                </a:cubicBezTo>
                <a:lnTo>
                  <a:pt x="793361" y="4632413"/>
                </a:lnTo>
                <a:lnTo>
                  <a:pt x="791288" y="4631684"/>
                </a:lnTo>
                <a:cubicBezTo>
                  <a:pt x="784039" y="4632736"/>
                  <a:pt x="781139" y="4636841"/>
                  <a:pt x="780168" y="4642277"/>
                </a:cubicBezTo>
                <a:lnTo>
                  <a:pt x="780355" y="4649968"/>
                </a:lnTo>
                <a:lnTo>
                  <a:pt x="773547" y="4658922"/>
                </a:lnTo>
                <a:lnTo>
                  <a:pt x="712980" y="4687109"/>
                </a:lnTo>
                <a:cubicBezTo>
                  <a:pt x="693888" y="4691817"/>
                  <a:pt x="685004" y="4683329"/>
                  <a:pt x="658998" y="4687168"/>
                </a:cubicBezTo>
                <a:cubicBezTo>
                  <a:pt x="652617" y="4696903"/>
                  <a:pt x="607468" y="4696757"/>
                  <a:pt x="599809" y="4705379"/>
                </a:cubicBezTo>
                <a:lnTo>
                  <a:pt x="558586" y="4701679"/>
                </a:lnTo>
                <a:cubicBezTo>
                  <a:pt x="527600" y="4706175"/>
                  <a:pt x="499471" y="4673329"/>
                  <a:pt x="476867" y="4703401"/>
                </a:cubicBezTo>
                <a:cubicBezTo>
                  <a:pt x="447819" y="4707454"/>
                  <a:pt x="419349" y="4696441"/>
                  <a:pt x="397404" y="4711420"/>
                </a:cubicBezTo>
                <a:cubicBezTo>
                  <a:pt x="384768" y="4701219"/>
                  <a:pt x="374322" y="4698020"/>
                  <a:pt x="369335" y="4717390"/>
                </a:cubicBezTo>
                <a:cubicBezTo>
                  <a:pt x="341061" y="4716067"/>
                  <a:pt x="328725" y="4691742"/>
                  <a:pt x="316209" y="4714515"/>
                </a:cubicBezTo>
                <a:cubicBezTo>
                  <a:pt x="283497" y="4663104"/>
                  <a:pt x="280147" y="4717961"/>
                  <a:pt x="262859" y="4724281"/>
                </a:cubicBezTo>
                <a:cubicBezTo>
                  <a:pt x="246771" y="4727344"/>
                  <a:pt x="236451" y="4729844"/>
                  <a:pt x="219683" y="4732893"/>
                </a:cubicBezTo>
                <a:cubicBezTo>
                  <a:pt x="212240" y="4769464"/>
                  <a:pt x="197625" y="4722763"/>
                  <a:pt x="181299" y="4733057"/>
                </a:cubicBezTo>
                <a:cubicBezTo>
                  <a:pt x="175073" y="4746658"/>
                  <a:pt x="169278" y="4748663"/>
                  <a:pt x="158273" y="4732813"/>
                </a:cubicBezTo>
                <a:cubicBezTo>
                  <a:pt x="130214" y="4799165"/>
                  <a:pt x="131962" y="4753319"/>
                  <a:pt x="99338" y="4777324"/>
                </a:cubicBezTo>
                <a:cubicBezTo>
                  <a:pt x="72071" y="4803053"/>
                  <a:pt x="41763" y="4799596"/>
                  <a:pt x="22026" y="4864170"/>
                </a:cubicBezTo>
                <a:cubicBezTo>
                  <a:pt x="20771" y="4873425"/>
                  <a:pt x="16962" y="4879602"/>
                  <a:pt x="11819" y="4882103"/>
                </a:cubicBezTo>
                <a:lnTo>
                  <a:pt x="0" y="487943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7" name="Freeform: Shape 138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872" y="948519"/>
            <a:ext cx="3731986" cy="494731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AI vs AI: 'FakeSpotter' Studies Neurons to Bust DeepFakes | Synced">
            <a:extLst>
              <a:ext uri="{FF2B5EF4-FFF2-40B4-BE49-F238E27FC236}">
                <a16:creationId xmlns:a16="http://schemas.microsoft.com/office/drawing/2014/main" id="{99B944EA-67F6-4C78-A4D8-2DE28FBD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1" r="14170"/>
          <a:stretch/>
        </p:blipFill>
        <p:spPr bwMode="auto">
          <a:xfrm>
            <a:off x="939635" y="948518"/>
            <a:ext cx="3729968" cy="494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1981B-B304-430B-8BDA-A39C1721E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647" y="1825625"/>
            <a:ext cx="5826631" cy="44227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ADVANCES IN: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Accessibility</a:t>
            </a:r>
          </a:p>
          <a:p>
            <a:pPr marL="1005840" lvl="2" indent="-400050"/>
            <a:r>
              <a:rPr lang="en-US" dirty="0"/>
              <a:t>Helps those who are visually impaired, suffering from speech impediments, or diseases like Amyotrophic Lateral Sclerosis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Education</a:t>
            </a:r>
          </a:p>
          <a:p>
            <a:pPr marL="1005840" lvl="2" indent="-400050"/>
            <a:r>
              <a:rPr lang="en-US" dirty="0"/>
              <a:t>Innovative lessons: such as bringing historical figures back to life</a:t>
            </a:r>
          </a:p>
          <a:p>
            <a:pPr marL="1005840" lvl="2" indent="-400050"/>
            <a:r>
              <a:rPr lang="en-US" dirty="0"/>
              <a:t>Showcase synthetic human anatomy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Film Production</a:t>
            </a:r>
          </a:p>
          <a:p>
            <a:pPr marL="1005840" lvl="2" indent="-400050"/>
            <a:r>
              <a:rPr lang="en-US" dirty="0"/>
              <a:t>CGI, VFX, SFX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Criminal Forensics</a:t>
            </a:r>
          </a:p>
          <a:p>
            <a:pPr marL="1005840" lvl="2" indent="-400050"/>
            <a:r>
              <a:rPr lang="en-US" dirty="0"/>
              <a:t>Reconstruct crime scenes</a:t>
            </a:r>
          </a:p>
          <a:p>
            <a:pPr marL="674370" lvl="1" indent="-400050">
              <a:buFont typeface="+mj-lt"/>
              <a:buAutoNum type="romanUcPeriod"/>
            </a:pPr>
            <a:r>
              <a:rPr lang="en-US" dirty="0"/>
              <a:t>Artistic Expression</a:t>
            </a:r>
          </a:p>
          <a:p>
            <a:pPr marL="1005840" lvl="2" indent="-400050"/>
            <a:r>
              <a:rPr lang="en-US" dirty="0"/>
              <a:t>Graphics and imagery</a:t>
            </a:r>
          </a:p>
        </p:txBody>
      </p:sp>
      <p:sp>
        <p:nvSpPr>
          <p:cNvPr id="4108" name="Rectangle 6">
            <a:extLst>
              <a:ext uri="{FF2B5EF4-FFF2-40B4-BE49-F238E27FC236}">
                <a16:creationId xmlns:a16="http://schemas.microsoft.com/office/drawing/2014/main" id="{96B5873C-FCDB-4D1E-80D6-01CF1883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5980" y="569498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1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2B40-44EB-4CAC-92D8-031C6169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PRESENT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94185-F26D-4114-BD79-936887301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613604"/>
            <a:ext cx="9810604" cy="1603376"/>
          </a:xfrm>
        </p:spPr>
        <p:txBody>
          <a:bodyPr/>
          <a:lstStyle/>
          <a:p>
            <a:r>
              <a:rPr lang="en-US" dirty="0"/>
              <a:t>Primarily, DEEPFAKES are currently used by amateur enthusiast, VFX studios, and porn producers.</a:t>
            </a:r>
          </a:p>
          <a:p>
            <a:pPr lvl="1"/>
            <a:r>
              <a:rPr lang="en-US" dirty="0"/>
              <a:t>+ Government interest shows that  the technology is being explored as a strategy to contact groups or targeted individuals.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A27D77-705E-4521-A9AF-88B4D16E7B30}"/>
              </a:ext>
            </a:extLst>
          </p:cNvPr>
          <p:cNvSpPr txBox="1">
            <a:spLocks/>
          </p:cNvSpPr>
          <p:nvPr/>
        </p:nvSpPr>
        <p:spPr>
          <a:xfrm>
            <a:off x="6096000" y="3150325"/>
            <a:ext cx="4663736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u="sng"/>
              <a:t>CURRENT ISSUES</a:t>
            </a:r>
            <a:endParaRPr lang="en-US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5CB7DC-19AC-4D81-93A0-2C9FDD16513E}"/>
              </a:ext>
            </a:extLst>
          </p:cNvPr>
          <p:cNvSpPr txBox="1">
            <a:spLocks/>
          </p:cNvSpPr>
          <p:nvPr/>
        </p:nvSpPr>
        <p:spPr>
          <a:xfrm>
            <a:off x="423861" y="4186478"/>
            <a:ext cx="9810604" cy="19791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Have been used for scamming</a:t>
            </a:r>
          </a:p>
          <a:p>
            <a:pPr algn="r"/>
            <a:r>
              <a:rPr lang="en-US"/>
              <a:t>Realistic fake videos could cause political and societal crisis</a:t>
            </a:r>
          </a:p>
          <a:p>
            <a:pPr lvl="1" algn="r"/>
            <a:r>
              <a:rPr lang="en-US"/>
              <a:t>- Such as the use of DEEPFAKES to create videos of Trump saying eerie messages</a:t>
            </a:r>
          </a:p>
          <a:p>
            <a:pPr algn="r"/>
            <a:r>
              <a:rPr lang="en-US"/>
              <a:t>Tarnish reputations</a:t>
            </a:r>
          </a:p>
          <a:p>
            <a:pPr marL="0" indent="0" algn="r">
              <a:buNone/>
            </a:pPr>
            <a:r>
              <a:rPr lang="en-US"/>
              <a:t>- DEEPFAKES have been used to create pornographic videos of celebrities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CEC3-F6B7-4CC1-A0AC-579C6D42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0F81C-0BBF-4381-9C12-964D8E70A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POSSIBLE CHANGES THAT ARE LIKELY:</a:t>
            </a:r>
          </a:p>
          <a:p>
            <a:r>
              <a:rPr lang="en-US" dirty="0"/>
              <a:t>Easier access to the technology</a:t>
            </a:r>
          </a:p>
          <a:p>
            <a:pPr marL="560070" lvl="1" indent="-285750">
              <a:buFontTx/>
              <a:buChar char="-"/>
            </a:pPr>
            <a:r>
              <a:rPr lang="en-US" dirty="0"/>
              <a:t>Currently, believable DEEPFAKES are produced by high-end computers. More than likely, as we advance in technological feats, accessibility to the technology will be more available to the mass</a:t>
            </a:r>
          </a:p>
          <a:p>
            <a:pPr marL="560070" lvl="1" indent="-285750">
              <a:buFontTx/>
              <a:buChar char="-"/>
            </a:pPr>
            <a:r>
              <a:rPr lang="en-US" dirty="0"/>
              <a:t>Although, with more accessibility comes more vulnerability for the technology to be abused</a:t>
            </a:r>
          </a:p>
          <a:p>
            <a:r>
              <a:rPr lang="en-US" dirty="0"/>
              <a:t>Stricter regulations and laws</a:t>
            </a:r>
          </a:p>
          <a:p>
            <a:pPr lvl="1"/>
            <a:r>
              <a:rPr lang="en-US" dirty="0"/>
              <a:t>- More access to the technology means more likelihood for the need to ensure that the use of it would not be detrimental</a:t>
            </a:r>
          </a:p>
          <a:p>
            <a:r>
              <a:rPr lang="en-US" dirty="0"/>
              <a:t>Advancements in network and security</a:t>
            </a:r>
          </a:p>
          <a:p>
            <a:pPr lvl="1"/>
            <a:r>
              <a:rPr lang="en-US" dirty="0"/>
              <a:t>- Facial recognition technology embedded within DEEPFAKES can allow an advancement in security as it will help recognize targeted individuals reviewed in recordings.</a:t>
            </a:r>
          </a:p>
          <a:p>
            <a:r>
              <a:rPr lang="en-US" dirty="0"/>
              <a:t>Advancements in society</a:t>
            </a:r>
          </a:p>
          <a:p>
            <a:pPr marL="0" indent="0">
              <a:buNone/>
            </a:pPr>
            <a:r>
              <a:rPr lang="en-US" dirty="0"/>
              <a:t>    - Education,  forensics, artistic expressions, and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0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436E399-492D-428C-84D5-C27CF5DC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58"/>
            <a:ext cx="10873921" cy="6858558"/>
          </a:xfrm>
          <a:custGeom>
            <a:avLst/>
            <a:gdLst>
              <a:gd name="connsiteX0" fmla="*/ 0 w 10873921"/>
              <a:gd name="connsiteY0" fmla="*/ 0 h 6858558"/>
              <a:gd name="connsiteX1" fmla="*/ 2854518 w 10873921"/>
              <a:gd name="connsiteY1" fmla="*/ 0 h 6858558"/>
              <a:gd name="connsiteX2" fmla="*/ 2854518 w 10873921"/>
              <a:gd name="connsiteY2" fmla="*/ 558 h 6858558"/>
              <a:gd name="connsiteX3" fmla="*/ 10869426 w 10873921"/>
              <a:gd name="connsiteY3" fmla="*/ 559 h 6858558"/>
              <a:gd name="connsiteX4" fmla="*/ 10871723 w 10873921"/>
              <a:gd name="connsiteY4" fmla="*/ 8753 h 6858558"/>
              <a:gd name="connsiteX5" fmla="*/ 10864985 w 10873921"/>
              <a:gd name="connsiteY5" fmla="*/ 53973 h 6858558"/>
              <a:gd name="connsiteX6" fmla="*/ 10813262 w 10873921"/>
              <a:gd name="connsiteY6" fmla="*/ 157844 h 6858558"/>
              <a:gd name="connsiteX7" fmla="*/ 10788312 w 10873921"/>
              <a:gd name="connsiteY7" fmla="*/ 222070 h 6858558"/>
              <a:gd name="connsiteX8" fmla="*/ 10788250 w 10873921"/>
              <a:gd name="connsiteY8" fmla="*/ 249730 h 6858558"/>
              <a:gd name="connsiteX9" fmla="*/ 10781833 w 10873921"/>
              <a:gd name="connsiteY9" fmla="*/ 286161 h 6858558"/>
              <a:gd name="connsiteX10" fmla="*/ 10777796 w 10873921"/>
              <a:gd name="connsiteY10" fmla="*/ 352984 h 6858558"/>
              <a:gd name="connsiteX11" fmla="*/ 10759697 w 10873921"/>
              <a:gd name="connsiteY11" fmla="*/ 438373 h 6858558"/>
              <a:gd name="connsiteX12" fmla="*/ 10706313 w 10873921"/>
              <a:gd name="connsiteY12" fmla="*/ 486627 h 6858558"/>
              <a:gd name="connsiteX13" fmla="*/ 10711391 w 10873921"/>
              <a:gd name="connsiteY13" fmla="*/ 494282 h 6858558"/>
              <a:gd name="connsiteX14" fmla="*/ 10694154 w 10873921"/>
              <a:gd name="connsiteY14" fmla="*/ 534382 h 6858558"/>
              <a:gd name="connsiteX15" fmla="*/ 10585389 w 10873921"/>
              <a:gd name="connsiteY15" fmla="*/ 657817 h 6858558"/>
              <a:gd name="connsiteX16" fmla="*/ 10553040 w 10873921"/>
              <a:gd name="connsiteY16" fmla="*/ 736652 h 6858558"/>
              <a:gd name="connsiteX17" fmla="*/ 10549362 w 10873921"/>
              <a:gd name="connsiteY17" fmla="*/ 767381 h 6858558"/>
              <a:gd name="connsiteX18" fmla="*/ 10542712 w 10873921"/>
              <a:gd name="connsiteY18" fmla="*/ 818695 h 6858558"/>
              <a:gd name="connsiteX19" fmla="*/ 10556955 w 10873921"/>
              <a:gd name="connsiteY19" fmla="*/ 863814 h 6858558"/>
              <a:gd name="connsiteX20" fmla="*/ 10543783 w 10873921"/>
              <a:gd name="connsiteY20" fmla="*/ 904039 h 6858558"/>
              <a:gd name="connsiteX21" fmla="*/ 10515875 w 10873921"/>
              <a:gd name="connsiteY21" fmla="*/ 904631 h 6858558"/>
              <a:gd name="connsiteX22" fmla="*/ 10509848 w 10873921"/>
              <a:gd name="connsiteY22" fmla="*/ 950499 h 6858558"/>
              <a:gd name="connsiteX23" fmla="*/ 10503433 w 10873921"/>
              <a:gd name="connsiteY23" fmla="*/ 1021040 h 6858558"/>
              <a:gd name="connsiteX24" fmla="*/ 10493315 w 10873921"/>
              <a:gd name="connsiteY24" fmla="*/ 1059465 h 6858558"/>
              <a:gd name="connsiteX25" fmla="*/ 10472650 w 10873921"/>
              <a:gd name="connsiteY25" fmla="*/ 1166876 h 6858558"/>
              <a:gd name="connsiteX26" fmla="*/ 10457261 w 10873921"/>
              <a:gd name="connsiteY26" fmla="*/ 1276330 h 6858558"/>
              <a:gd name="connsiteX27" fmla="*/ 10479612 w 10873921"/>
              <a:gd name="connsiteY27" fmla="*/ 1340205 h 6858558"/>
              <a:gd name="connsiteX28" fmla="*/ 10478804 w 10873921"/>
              <a:gd name="connsiteY28" fmla="*/ 1346492 h 6858558"/>
              <a:gd name="connsiteX29" fmla="*/ 10469399 w 10873921"/>
              <a:gd name="connsiteY29" fmla="*/ 1360254 h 6858558"/>
              <a:gd name="connsiteX30" fmla="*/ 10464675 w 10873921"/>
              <a:gd name="connsiteY30" fmla="*/ 1364867 h 6858558"/>
              <a:gd name="connsiteX31" fmla="*/ 10460288 w 10873921"/>
              <a:gd name="connsiteY31" fmla="*/ 1372815 h 6858558"/>
              <a:gd name="connsiteX32" fmla="*/ 10460557 w 10873921"/>
              <a:gd name="connsiteY32" fmla="*/ 1373191 h 6858558"/>
              <a:gd name="connsiteX33" fmla="*/ 10455711 w 10873921"/>
              <a:gd name="connsiteY33" fmla="*/ 1380284 h 6858558"/>
              <a:gd name="connsiteX34" fmla="*/ 10427214 w 10873921"/>
              <a:gd name="connsiteY34" fmla="*/ 1412731 h 6858558"/>
              <a:gd name="connsiteX35" fmla="*/ 10436481 w 10873921"/>
              <a:gd name="connsiteY35" fmla="*/ 1477797 h 6858558"/>
              <a:gd name="connsiteX36" fmla="*/ 10431659 w 10873921"/>
              <a:gd name="connsiteY36" fmla="*/ 1500615 h 6858558"/>
              <a:gd name="connsiteX37" fmla="*/ 10431103 w 10873921"/>
              <a:gd name="connsiteY37" fmla="*/ 1513756 h 6858558"/>
              <a:gd name="connsiteX38" fmla="*/ 10432371 w 10873921"/>
              <a:gd name="connsiteY38" fmla="*/ 1515188 h 6858558"/>
              <a:gd name="connsiteX39" fmla="*/ 10404863 w 10873921"/>
              <a:gd name="connsiteY39" fmla="*/ 1546203 h 6858558"/>
              <a:gd name="connsiteX40" fmla="*/ 10404251 w 10873921"/>
              <a:gd name="connsiteY40" fmla="*/ 1551761 h 6858558"/>
              <a:gd name="connsiteX41" fmla="*/ 10382431 w 10873921"/>
              <a:gd name="connsiteY41" fmla="*/ 1570136 h 6858558"/>
              <a:gd name="connsiteX42" fmla="*/ 10373233 w 10873921"/>
              <a:gd name="connsiteY42" fmla="*/ 1580611 h 6858558"/>
              <a:gd name="connsiteX43" fmla="*/ 10366354 w 10873921"/>
              <a:gd name="connsiteY43" fmla="*/ 1581543 h 6858558"/>
              <a:gd name="connsiteX44" fmla="*/ 10354948 w 10873921"/>
              <a:gd name="connsiteY44" fmla="*/ 1598036 h 6858558"/>
              <a:gd name="connsiteX45" fmla="*/ 10355254 w 10873921"/>
              <a:gd name="connsiteY45" fmla="*/ 1600693 h 6858558"/>
              <a:gd name="connsiteX46" fmla="*/ 10339843 w 10873921"/>
              <a:gd name="connsiteY46" fmla="*/ 1611451 h 6858558"/>
              <a:gd name="connsiteX47" fmla="*/ 10319668 w 10873921"/>
              <a:gd name="connsiteY47" fmla="*/ 1617032 h 6858558"/>
              <a:gd name="connsiteX48" fmla="*/ 10245417 w 10873921"/>
              <a:gd name="connsiteY48" fmla="*/ 1768029 h 6858558"/>
              <a:gd name="connsiteX49" fmla="*/ 10118194 w 10873921"/>
              <a:gd name="connsiteY49" fmla="*/ 1868486 h 6858558"/>
              <a:gd name="connsiteX50" fmla="*/ 10079517 w 10873921"/>
              <a:gd name="connsiteY50" fmla="*/ 1951206 h 6858558"/>
              <a:gd name="connsiteX51" fmla="*/ 10097840 w 10873921"/>
              <a:gd name="connsiteY51" fmla="*/ 1993529 h 6858558"/>
              <a:gd name="connsiteX52" fmla="*/ 10028187 w 10873921"/>
              <a:gd name="connsiteY52" fmla="*/ 2082663 h 6858558"/>
              <a:gd name="connsiteX53" fmla="*/ 10011649 w 10873921"/>
              <a:gd name="connsiteY53" fmla="*/ 2117525 h 6858558"/>
              <a:gd name="connsiteX54" fmla="*/ 10011966 w 10873921"/>
              <a:gd name="connsiteY54" fmla="*/ 2123556 h 6858558"/>
              <a:gd name="connsiteX55" fmla="*/ 10169718 w 10873921"/>
              <a:gd name="connsiteY55" fmla="*/ 2123556 h 6858558"/>
              <a:gd name="connsiteX56" fmla="*/ 10169718 w 10873921"/>
              <a:gd name="connsiteY56" fmla="*/ 5871230 h 6858558"/>
              <a:gd name="connsiteX57" fmla="*/ 9476803 w 10873921"/>
              <a:gd name="connsiteY57" fmla="*/ 5871230 h 6858558"/>
              <a:gd name="connsiteX58" fmla="*/ 9482048 w 10873921"/>
              <a:gd name="connsiteY58" fmla="*/ 5875581 h 6858558"/>
              <a:gd name="connsiteX59" fmla="*/ 9482918 w 10873921"/>
              <a:gd name="connsiteY59" fmla="*/ 5942515 h 6858558"/>
              <a:gd name="connsiteX60" fmla="*/ 9471123 w 10873921"/>
              <a:gd name="connsiteY60" fmla="*/ 6028951 h 6858558"/>
              <a:gd name="connsiteX61" fmla="*/ 9421412 w 10873921"/>
              <a:gd name="connsiteY61" fmla="*/ 6080818 h 6858558"/>
              <a:gd name="connsiteX62" fmla="*/ 9427038 w 10873921"/>
              <a:gd name="connsiteY62" fmla="*/ 6088099 h 6858558"/>
              <a:gd name="connsiteX63" fmla="*/ 9412784 w 10873921"/>
              <a:gd name="connsiteY63" fmla="*/ 6129303 h 6858558"/>
              <a:gd name="connsiteX64" fmla="*/ 9313343 w 10873921"/>
              <a:gd name="connsiteY64" fmla="*/ 6260036 h 6858558"/>
              <a:gd name="connsiteX65" fmla="*/ 9286856 w 10873921"/>
              <a:gd name="connsiteY65" fmla="*/ 6340934 h 6858558"/>
              <a:gd name="connsiteX66" fmla="*/ 9285436 w 10873921"/>
              <a:gd name="connsiteY66" fmla="*/ 6371842 h 6858558"/>
              <a:gd name="connsiteX67" fmla="*/ 9282564 w 10873921"/>
              <a:gd name="connsiteY67" fmla="*/ 6423490 h 6858558"/>
              <a:gd name="connsiteX68" fmla="*/ 9300077 w 10873921"/>
              <a:gd name="connsiteY68" fmla="*/ 6467496 h 6858558"/>
              <a:gd name="connsiteX69" fmla="*/ 9289886 w 10873921"/>
              <a:gd name="connsiteY69" fmla="*/ 6508540 h 6858558"/>
              <a:gd name="connsiteX70" fmla="*/ 9262092 w 10873921"/>
              <a:gd name="connsiteY70" fmla="*/ 6511084 h 6858558"/>
              <a:gd name="connsiteX71" fmla="*/ 9259443 w 10873921"/>
              <a:gd name="connsiteY71" fmla="*/ 6557257 h 6858558"/>
              <a:gd name="connsiteX72" fmla="*/ 9258214 w 10873921"/>
              <a:gd name="connsiteY72" fmla="*/ 6628065 h 6858558"/>
              <a:gd name="connsiteX73" fmla="*/ 9250938 w 10873921"/>
              <a:gd name="connsiteY73" fmla="*/ 6667101 h 6858558"/>
              <a:gd name="connsiteX74" fmla="*/ 9238195 w 10873921"/>
              <a:gd name="connsiteY74" fmla="*/ 6775682 h 6858558"/>
              <a:gd name="connsiteX75" fmla="*/ 9230652 w 10873921"/>
              <a:gd name="connsiteY75" fmla="*/ 6855909 h 6858558"/>
              <a:gd name="connsiteX76" fmla="*/ 2854518 w 10873921"/>
              <a:gd name="connsiteY76" fmla="*/ 6857581 h 6858558"/>
              <a:gd name="connsiteX77" fmla="*/ 2854518 w 10873921"/>
              <a:gd name="connsiteY77" fmla="*/ 6858558 h 6858558"/>
              <a:gd name="connsiteX78" fmla="*/ 0 w 10873921"/>
              <a:gd name="connsiteY78" fmla="*/ 6858558 h 6858558"/>
              <a:gd name="connsiteX0" fmla="*/ 0 w 10873921"/>
              <a:gd name="connsiteY0" fmla="*/ 0 h 6858558"/>
              <a:gd name="connsiteX1" fmla="*/ 2854518 w 10873921"/>
              <a:gd name="connsiteY1" fmla="*/ 0 h 6858558"/>
              <a:gd name="connsiteX2" fmla="*/ 10869426 w 10873921"/>
              <a:gd name="connsiteY2" fmla="*/ 559 h 6858558"/>
              <a:gd name="connsiteX3" fmla="*/ 10871723 w 10873921"/>
              <a:gd name="connsiteY3" fmla="*/ 8753 h 6858558"/>
              <a:gd name="connsiteX4" fmla="*/ 10864985 w 10873921"/>
              <a:gd name="connsiteY4" fmla="*/ 53973 h 6858558"/>
              <a:gd name="connsiteX5" fmla="*/ 10813262 w 10873921"/>
              <a:gd name="connsiteY5" fmla="*/ 157844 h 6858558"/>
              <a:gd name="connsiteX6" fmla="*/ 10788312 w 10873921"/>
              <a:gd name="connsiteY6" fmla="*/ 222070 h 6858558"/>
              <a:gd name="connsiteX7" fmla="*/ 10788250 w 10873921"/>
              <a:gd name="connsiteY7" fmla="*/ 249730 h 6858558"/>
              <a:gd name="connsiteX8" fmla="*/ 10781833 w 10873921"/>
              <a:gd name="connsiteY8" fmla="*/ 286161 h 6858558"/>
              <a:gd name="connsiteX9" fmla="*/ 10777796 w 10873921"/>
              <a:gd name="connsiteY9" fmla="*/ 352984 h 6858558"/>
              <a:gd name="connsiteX10" fmla="*/ 10759697 w 10873921"/>
              <a:gd name="connsiteY10" fmla="*/ 438373 h 6858558"/>
              <a:gd name="connsiteX11" fmla="*/ 10706313 w 10873921"/>
              <a:gd name="connsiteY11" fmla="*/ 486627 h 6858558"/>
              <a:gd name="connsiteX12" fmla="*/ 10711391 w 10873921"/>
              <a:gd name="connsiteY12" fmla="*/ 494282 h 6858558"/>
              <a:gd name="connsiteX13" fmla="*/ 10694154 w 10873921"/>
              <a:gd name="connsiteY13" fmla="*/ 534382 h 6858558"/>
              <a:gd name="connsiteX14" fmla="*/ 10585389 w 10873921"/>
              <a:gd name="connsiteY14" fmla="*/ 657817 h 6858558"/>
              <a:gd name="connsiteX15" fmla="*/ 10553040 w 10873921"/>
              <a:gd name="connsiteY15" fmla="*/ 736652 h 6858558"/>
              <a:gd name="connsiteX16" fmla="*/ 10549362 w 10873921"/>
              <a:gd name="connsiteY16" fmla="*/ 767381 h 6858558"/>
              <a:gd name="connsiteX17" fmla="*/ 10542712 w 10873921"/>
              <a:gd name="connsiteY17" fmla="*/ 818695 h 6858558"/>
              <a:gd name="connsiteX18" fmla="*/ 10556955 w 10873921"/>
              <a:gd name="connsiteY18" fmla="*/ 863814 h 6858558"/>
              <a:gd name="connsiteX19" fmla="*/ 10543783 w 10873921"/>
              <a:gd name="connsiteY19" fmla="*/ 904039 h 6858558"/>
              <a:gd name="connsiteX20" fmla="*/ 10515875 w 10873921"/>
              <a:gd name="connsiteY20" fmla="*/ 904631 h 6858558"/>
              <a:gd name="connsiteX21" fmla="*/ 10509848 w 10873921"/>
              <a:gd name="connsiteY21" fmla="*/ 950499 h 6858558"/>
              <a:gd name="connsiteX22" fmla="*/ 10503433 w 10873921"/>
              <a:gd name="connsiteY22" fmla="*/ 1021040 h 6858558"/>
              <a:gd name="connsiteX23" fmla="*/ 10493315 w 10873921"/>
              <a:gd name="connsiteY23" fmla="*/ 1059465 h 6858558"/>
              <a:gd name="connsiteX24" fmla="*/ 10472650 w 10873921"/>
              <a:gd name="connsiteY24" fmla="*/ 1166876 h 6858558"/>
              <a:gd name="connsiteX25" fmla="*/ 10457261 w 10873921"/>
              <a:gd name="connsiteY25" fmla="*/ 1276330 h 6858558"/>
              <a:gd name="connsiteX26" fmla="*/ 10479612 w 10873921"/>
              <a:gd name="connsiteY26" fmla="*/ 1340205 h 6858558"/>
              <a:gd name="connsiteX27" fmla="*/ 10478804 w 10873921"/>
              <a:gd name="connsiteY27" fmla="*/ 1346492 h 6858558"/>
              <a:gd name="connsiteX28" fmla="*/ 10469399 w 10873921"/>
              <a:gd name="connsiteY28" fmla="*/ 1360254 h 6858558"/>
              <a:gd name="connsiteX29" fmla="*/ 10464675 w 10873921"/>
              <a:gd name="connsiteY29" fmla="*/ 1364867 h 6858558"/>
              <a:gd name="connsiteX30" fmla="*/ 10460288 w 10873921"/>
              <a:gd name="connsiteY30" fmla="*/ 1372815 h 6858558"/>
              <a:gd name="connsiteX31" fmla="*/ 10460557 w 10873921"/>
              <a:gd name="connsiteY31" fmla="*/ 1373191 h 6858558"/>
              <a:gd name="connsiteX32" fmla="*/ 10455711 w 10873921"/>
              <a:gd name="connsiteY32" fmla="*/ 1380284 h 6858558"/>
              <a:gd name="connsiteX33" fmla="*/ 10427214 w 10873921"/>
              <a:gd name="connsiteY33" fmla="*/ 1412731 h 6858558"/>
              <a:gd name="connsiteX34" fmla="*/ 10436481 w 10873921"/>
              <a:gd name="connsiteY34" fmla="*/ 1477797 h 6858558"/>
              <a:gd name="connsiteX35" fmla="*/ 10431659 w 10873921"/>
              <a:gd name="connsiteY35" fmla="*/ 1500615 h 6858558"/>
              <a:gd name="connsiteX36" fmla="*/ 10431103 w 10873921"/>
              <a:gd name="connsiteY36" fmla="*/ 1513756 h 6858558"/>
              <a:gd name="connsiteX37" fmla="*/ 10432371 w 10873921"/>
              <a:gd name="connsiteY37" fmla="*/ 1515188 h 6858558"/>
              <a:gd name="connsiteX38" fmla="*/ 10404863 w 10873921"/>
              <a:gd name="connsiteY38" fmla="*/ 1546203 h 6858558"/>
              <a:gd name="connsiteX39" fmla="*/ 10404251 w 10873921"/>
              <a:gd name="connsiteY39" fmla="*/ 1551761 h 6858558"/>
              <a:gd name="connsiteX40" fmla="*/ 10382431 w 10873921"/>
              <a:gd name="connsiteY40" fmla="*/ 1570136 h 6858558"/>
              <a:gd name="connsiteX41" fmla="*/ 10373233 w 10873921"/>
              <a:gd name="connsiteY41" fmla="*/ 1580611 h 6858558"/>
              <a:gd name="connsiteX42" fmla="*/ 10366354 w 10873921"/>
              <a:gd name="connsiteY42" fmla="*/ 1581543 h 6858558"/>
              <a:gd name="connsiteX43" fmla="*/ 10354948 w 10873921"/>
              <a:gd name="connsiteY43" fmla="*/ 1598036 h 6858558"/>
              <a:gd name="connsiteX44" fmla="*/ 10355254 w 10873921"/>
              <a:gd name="connsiteY44" fmla="*/ 1600693 h 6858558"/>
              <a:gd name="connsiteX45" fmla="*/ 10339843 w 10873921"/>
              <a:gd name="connsiteY45" fmla="*/ 1611451 h 6858558"/>
              <a:gd name="connsiteX46" fmla="*/ 10319668 w 10873921"/>
              <a:gd name="connsiteY46" fmla="*/ 1617032 h 6858558"/>
              <a:gd name="connsiteX47" fmla="*/ 10245417 w 10873921"/>
              <a:gd name="connsiteY47" fmla="*/ 1768029 h 6858558"/>
              <a:gd name="connsiteX48" fmla="*/ 10118194 w 10873921"/>
              <a:gd name="connsiteY48" fmla="*/ 1868486 h 6858558"/>
              <a:gd name="connsiteX49" fmla="*/ 10079517 w 10873921"/>
              <a:gd name="connsiteY49" fmla="*/ 1951206 h 6858558"/>
              <a:gd name="connsiteX50" fmla="*/ 10097840 w 10873921"/>
              <a:gd name="connsiteY50" fmla="*/ 1993529 h 6858558"/>
              <a:gd name="connsiteX51" fmla="*/ 10028187 w 10873921"/>
              <a:gd name="connsiteY51" fmla="*/ 2082663 h 6858558"/>
              <a:gd name="connsiteX52" fmla="*/ 10011649 w 10873921"/>
              <a:gd name="connsiteY52" fmla="*/ 2117525 h 6858558"/>
              <a:gd name="connsiteX53" fmla="*/ 10011966 w 10873921"/>
              <a:gd name="connsiteY53" fmla="*/ 2123556 h 6858558"/>
              <a:gd name="connsiteX54" fmla="*/ 10169718 w 10873921"/>
              <a:gd name="connsiteY54" fmla="*/ 2123556 h 6858558"/>
              <a:gd name="connsiteX55" fmla="*/ 10169718 w 10873921"/>
              <a:gd name="connsiteY55" fmla="*/ 5871230 h 6858558"/>
              <a:gd name="connsiteX56" fmla="*/ 9476803 w 10873921"/>
              <a:gd name="connsiteY56" fmla="*/ 5871230 h 6858558"/>
              <a:gd name="connsiteX57" fmla="*/ 9482048 w 10873921"/>
              <a:gd name="connsiteY57" fmla="*/ 5875581 h 6858558"/>
              <a:gd name="connsiteX58" fmla="*/ 9482918 w 10873921"/>
              <a:gd name="connsiteY58" fmla="*/ 5942515 h 6858558"/>
              <a:gd name="connsiteX59" fmla="*/ 9471123 w 10873921"/>
              <a:gd name="connsiteY59" fmla="*/ 6028951 h 6858558"/>
              <a:gd name="connsiteX60" fmla="*/ 9421412 w 10873921"/>
              <a:gd name="connsiteY60" fmla="*/ 6080818 h 6858558"/>
              <a:gd name="connsiteX61" fmla="*/ 9427038 w 10873921"/>
              <a:gd name="connsiteY61" fmla="*/ 6088099 h 6858558"/>
              <a:gd name="connsiteX62" fmla="*/ 9412784 w 10873921"/>
              <a:gd name="connsiteY62" fmla="*/ 6129303 h 6858558"/>
              <a:gd name="connsiteX63" fmla="*/ 9313343 w 10873921"/>
              <a:gd name="connsiteY63" fmla="*/ 6260036 h 6858558"/>
              <a:gd name="connsiteX64" fmla="*/ 9286856 w 10873921"/>
              <a:gd name="connsiteY64" fmla="*/ 6340934 h 6858558"/>
              <a:gd name="connsiteX65" fmla="*/ 9285436 w 10873921"/>
              <a:gd name="connsiteY65" fmla="*/ 6371842 h 6858558"/>
              <a:gd name="connsiteX66" fmla="*/ 9282564 w 10873921"/>
              <a:gd name="connsiteY66" fmla="*/ 6423490 h 6858558"/>
              <a:gd name="connsiteX67" fmla="*/ 9300077 w 10873921"/>
              <a:gd name="connsiteY67" fmla="*/ 6467496 h 6858558"/>
              <a:gd name="connsiteX68" fmla="*/ 9289886 w 10873921"/>
              <a:gd name="connsiteY68" fmla="*/ 6508540 h 6858558"/>
              <a:gd name="connsiteX69" fmla="*/ 9262092 w 10873921"/>
              <a:gd name="connsiteY69" fmla="*/ 6511084 h 6858558"/>
              <a:gd name="connsiteX70" fmla="*/ 9259443 w 10873921"/>
              <a:gd name="connsiteY70" fmla="*/ 6557257 h 6858558"/>
              <a:gd name="connsiteX71" fmla="*/ 9258214 w 10873921"/>
              <a:gd name="connsiteY71" fmla="*/ 6628065 h 6858558"/>
              <a:gd name="connsiteX72" fmla="*/ 9250938 w 10873921"/>
              <a:gd name="connsiteY72" fmla="*/ 6667101 h 6858558"/>
              <a:gd name="connsiteX73" fmla="*/ 9238195 w 10873921"/>
              <a:gd name="connsiteY73" fmla="*/ 6775682 h 6858558"/>
              <a:gd name="connsiteX74" fmla="*/ 9230652 w 10873921"/>
              <a:gd name="connsiteY74" fmla="*/ 6855909 h 6858558"/>
              <a:gd name="connsiteX75" fmla="*/ 2854518 w 10873921"/>
              <a:gd name="connsiteY75" fmla="*/ 6857581 h 6858558"/>
              <a:gd name="connsiteX76" fmla="*/ 2854518 w 10873921"/>
              <a:gd name="connsiteY76" fmla="*/ 6858558 h 6858558"/>
              <a:gd name="connsiteX77" fmla="*/ 0 w 10873921"/>
              <a:gd name="connsiteY77" fmla="*/ 6858558 h 6858558"/>
              <a:gd name="connsiteX78" fmla="*/ 0 w 10873921"/>
              <a:gd name="connsiteY78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10011966 w 10873921"/>
              <a:gd name="connsiteY52" fmla="*/ 2123556 h 6858558"/>
              <a:gd name="connsiteX53" fmla="*/ 10169718 w 10873921"/>
              <a:gd name="connsiteY53" fmla="*/ 2123556 h 6858558"/>
              <a:gd name="connsiteX54" fmla="*/ 10169718 w 10873921"/>
              <a:gd name="connsiteY54" fmla="*/ 5871230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2854518 w 10873921"/>
              <a:gd name="connsiteY74" fmla="*/ 6857581 h 6858558"/>
              <a:gd name="connsiteX75" fmla="*/ 2854518 w 10873921"/>
              <a:gd name="connsiteY75" fmla="*/ 6858558 h 6858558"/>
              <a:gd name="connsiteX76" fmla="*/ 0 w 10873921"/>
              <a:gd name="connsiteY76" fmla="*/ 6858558 h 6858558"/>
              <a:gd name="connsiteX77" fmla="*/ 0 w 10873921"/>
              <a:gd name="connsiteY77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10011966 w 10873921"/>
              <a:gd name="connsiteY52" fmla="*/ 2123556 h 6858558"/>
              <a:gd name="connsiteX53" fmla="*/ 10169718 w 10873921"/>
              <a:gd name="connsiteY53" fmla="*/ 2123556 h 6858558"/>
              <a:gd name="connsiteX54" fmla="*/ 10169718 w 10873921"/>
              <a:gd name="connsiteY54" fmla="*/ 5871230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2854518 w 10873921"/>
              <a:gd name="connsiteY74" fmla="*/ 6857581 h 6858558"/>
              <a:gd name="connsiteX75" fmla="*/ 0 w 10873921"/>
              <a:gd name="connsiteY75" fmla="*/ 6858558 h 6858558"/>
              <a:gd name="connsiteX76" fmla="*/ 0 w 10873921"/>
              <a:gd name="connsiteY76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10011966 w 10873921"/>
              <a:gd name="connsiteY52" fmla="*/ 2123556 h 6858558"/>
              <a:gd name="connsiteX53" fmla="*/ 10169718 w 10873921"/>
              <a:gd name="connsiteY53" fmla="*/ 2123556 h 6858558"/>
              <a:gd name="connsiteX54" fmla="*/ 10169718 w 10873921"/>
              <a:gd name="connsiteY54" fmla="*/ 5871230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10011966 w 10873921"/>
              <a:gd name="connsiteY52" fmla="*/ 2123556 h 6858558"/>
              <a:gd name="connsiteX53" fmla="*/ 10169718 w 10873921"/>
              <a:gd name="connsiteY53" fmla="*/ 2123556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10011966 w 10873921"/>
              <a:gd name="connsiteY52" fmla="*/ 2123556 h 6858558"/>
              <a:gd name="connsiteX53" fmla="*/ 9867569 w 10873921"/>
              <a:gd name="connsiteY53" fmla="*/ 2505219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10011966 w 10873921"/>
              <a:gd name="connsiteY52" fmla="*/ 2123556 h 6858558"/>
              <a:gd name="connsiteX53" fmla="*/ 9772154 w 10873921"/>
              <a:gd name="connsiteY53" fmla="*/ 2992899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10011649 w 10873921"/>
              <a:gd name="connsiteY51" fmla="*/ 2117525 h 6858558"/>
              <a:gd name="connsiteX52" fmla="*/ 9815833 w 10873921"/>
              <a:gd name="connsiteY52" fmla="*/ 2484015 h 6858558"/>
              <a:gd name="connsiteX53" fmla="*/ 9772154 w 10873921"/>
              <a:gd name="connsiteY53" fmla="*/ 2992899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10028187 w 10873921"/>
              <a:gd name="connsiteY50" fmla="*/ 2082663 h 6858558"/>
              <a:gd name="connsiteX51" fmla="*/ 9863224 w 10873921"/>
              <a:gd name="connsiteY51" fmla="*/ 2350764 h 6858558"/>
              <a:gd name="connsiteX52" fmla="*/ 9815833 w 10873921"/>
              <a:gd name="connsiteY52" fmla="*/ 2484015 h 6858558"/>
              <a:gd name="connsiteX53" fmla="*/ 9772154 w 10873921"/>
              <a:gd name="connsiteY53" fmla="*/ 2992899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97840 w 10873921"/>
              <a:gd name="connsiteY49" fmla="*/ 1993529 h 6858558"/>
              <a:gd name="connsiteX50" fmla="*/ 9916869 w 10873921"/>
              <a:gd name="connsiteY50" fmla="*/ 2193981 h 6858558"/>
              <a:gd name="connsiteX51" fmla="*/ 9863224 w 10873921"/>
              <a:gd name="connsiteY51" fmla="*/ 2350764 h 6858558"/>
              <a:gd name="connsiteX52" fmla="*/ 9815833 w 10873921"/>
              <a:gd name="connsiteY52" fmla="*/ 2484015 h 6858558"/>
              <a:gd name="connsiteX53" fmla="*/ 9772154 w 10873921"/>
              <a:gd name="connsiteY53" fmla="*/ 2992899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10071336 w 10873921"/>
              <a:gd name="connsiteY49" fmla="*/ 2046538 h 6858558"/>
              <a:gd name="connsiteX50" fmla="*/ 9916869 w 10873921"/>
              <a:gd name="connsiteY50" fmla="*/ 2193981 h 6858558"/>
              <a:gd name="connsiteX51" fmla="*/ 9863224 w 10873921"/>
              <a:gd name="connsiteY51" fmla="*/ 2350764 h 6858558"/>
              <a:gd name="connsiteX52" fmla="*/ 9815833 w 10873921"/>
              <a:gd name="connsiteY52" fmla="*/ 2484015 h 6858558"/>
              <a:gd name="connsiteX53" fmla="*/ 9772154 w 10873921"/>
              <a:gd name="connsiteY53" fmla="*/ 2992899 h 6858558"/>
              <a:gd name="connsiteX54" fmla="*/ 9644932 w 10873921"/>
              <a:gd name="connsiteY54" fmla="*/ 4090138 h 6858558"/>
              <a:gd name="connsiteX55" fmla="*/ 9476803 w 10873921"/>
              <a:gd name="connsiteY55" fmla="*/ 5871230 h 6858558"/>
              <a:gd name="connsiteX56" fmla="*/ 9482048 w 10873921"/>
              <a:gd name="connsiteY56" fmla="*/ 5875581 h 6858558"/>
              <a:gd name="connsiteX57" fmla="*/ 9482918 w 10873921"/>
              <a:gd name="connsiteY57" fmla="*/ 5942515 h 6858558"/>
              <a:gd name="connsiteX58" fmla="*/ 9471123 w 10873921"/>
              <a:gd name="connsiteY58" fmla="*/ 6028951 h 6858558"/>
              <a:gd name="connsiteX59" fmla="*/ 9421412 w 10873921"/>
              <a:gd name="connsiteY59" fmla="*/ 6080818 h 6858558"/>
              <a:gd name="connsiteX60" fmla="*/ 9427038 w 10873921"/>
              <a:gd name="connsiteY60" fmla="*/ 6088099 h 6858558"/>
              <a:gd name="connsiteX61" fmla="*/ 9412784 w 10873921"/>
              <a:gd name="connsiteY61" fmla="*/ 6129303 h 6858558"/>
              <a:gd name="connsiteX62" fmla="*/ 9313343 w 10873921"/>
              <a:gd name="connsiteY62" fmla="*/ 6260036 h 6858558"/>
              <a:gd name="connsiteX63" fmla="*/ 9286856 w 10873921"/>
              <a:gd name="connsiteY63" fmla="*/ 6340934 h 6858558"/>
              <a:gd name="connsiteX64" fmla="*/ 9285436 w 10873921"/>
              <a:gd name="connsiteY64" fmla="*/ 6371842 h 6858558"/>
              <a:gd name="connsiteX65" fmla="*/ 9282564 w 10873921"/>
              <a:gd name="connsiteY65" fmla="*/ 6423490 h 6858558"/>
              <a:gd name="connsiteX66" fmla="*/ 9300077 w 10873921"/>
              <a:gd name="connsiteY66" fmla="*/ 6467496 h 6858558"/>
              <a:gd name="connsiteX67" fmla="*/ 9289886 w 10873921"/>
              <a:gd name="connsiteY67" fmla="*/ 6508540 h 6858558"/>
              <a:gd name="connsiteX68" fmla="*/ 9262092 w 10873921"/>
              <a:gd name="connsiteY68" fmla="*/ 6511084 h 6858558"/>
              <a:gd name="connsiteX69" fmla="*/ 9259443 w 10873921"/>
              <a:gd name="connsiteY69" fmla="*/ 6557257 h 6858558"/>
              <a:gd name="connsiteX70" fmla="*/ 9258214 w 10873921"/>
              <a:gd name="connsiteY70" fmla="*/ 6628065 h 6858558"/>
              <a:gd name="connsiteX71" fmla="*/ 9250938 w 10873921"/>
              <a:gd name="connsiteY71" fmla="*/ 6667101 h 6858558"/>
              <a:gd name="connsiteX72" fmla="*/ 9238195 w 10873921"/>
              <a:gd name="connsiteY72" fmla="*/ 6775682 h 6858558"/>
              <a:gd name="connsiteX73" fmla="*/ 9230652 w 10873921"/>
              <a:gd name="connsiteY73" fmla="*/ 6855909 h 6858558"/>
              <a:gd name="connsiteX74" fmla="*/ 0 w 10873921"/>
              <a:gd name="connsiteY74" fmla="*/ 6858558 h 6858558"/>
              <a:gd name="connsiteX75" fmla="*/ 0 w 10873921"/>
              <a:gd name="connsiteY7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79517 w 10873921"/>
              <a:gd name="connsiteY48" fmla="*/ 195120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10606 w 10873921"/>
              <a:gd name="connsiteY48" fmla="*/ 2110232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10010606 w 10873921"/>
              <a:gd name="connsiteY48" fmla="*/ 2110232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8194 w 10873921"/>
              <a:gd name="connsiteY47" fmla="*/ 1868486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2893 w 10873921"/>
              <a:gd name="connsiteY47" fmla="*/ 1947999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45417 w 10873921"/>
              <a:gd name="connsiteY46" fmla="*/ 1768029 h 6858558"/>
              <a:gd name="connsiteX47" fmla="*/ 10112893 w 10873921"/>
              <a:gd name="connsiteY47" fmla="*/ 1947999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19668 w 10873921"/>
              <a:gd name="connsiteY45" fmla="*/ 1617032 h 6858558"/>
              <a:gd name="connsiteX46" fmla="*/ 10213612 w 10873921"/>
              <a:gd name="connsiteY46" fmla="*/ 1831639 h 6858558"/>
              <a:gd name="connsiteX47" fmla="*/ 10112893 w 10873921"/>
              <a:gd name="connsiteY47" fmla="*/ 1947999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11451 h 6858558"/>
              <a:gd name="connsiteX45" fmla="*/ 10303766 w 10873921"/>
              <a:gd name="connsiteY45" fmla="*/ 1728350 h 6858558"/>
              <a:gd name="connsiteX46" fmla="*/ 10213612 w 10873921"/>
              <a:gd name="connsiteY46" fmla="*/ 1831639 h 6858558"/>
              <a:gd name="connsiteX47" fmla="*/ 10112893 w 10873921"/>
              <a:gd name="connsiteY47" fmla="*/ 1947999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55254 w 10873921"/>
              <a:gd name="connsiteY43" fmla="*/ 1600693 h 6858558"/>
              <a:gd name="connsiteX44" fmla="*/ 10339843 w 10873921"/>
              <a:gd name="connsiteY44" fmla="*/ 1675061 h 6858558"/>
              <a:gd name="connsiteX45" fmla="*/ 10303766 w 10873921"/>
              <a:gd name="connsiteY45" fmla="*/ 1728350 h 6858558"/>
              <a:gd name="connsiteX46" fmla="*/ 10213612 w 10873921"/>
              <a:gd name="connsiteY46" fmla="*/ 1831639 h 6858558"/>
              <a:gd name="connsiteX47" fmla="*/ 10112893 w 10873921"/>
              <a:gd name="connsiteY47" fmla="*/ 1947999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65856 w 10873921"/>
              <a:gd name="connsiteY43" fmla="*/ 1627197 h 6858558"/>
              <a:gd name="connsiteX44" fmla="*/ 10339843 w 10873921"/>
              <a:gd name="connsiteY44" fmla="*/ 1675061 h 6858558"/>
              <a:gd name="connsiteX45" fmla="*/ 10303766 w 10873921"/>
              <a:gd name="connsiteY45" fmla="*/ 1728350 h 6858558"/>
              <a:gd name="connsiteX46" fmla="*/ 10213612 w 10873921"/>
              <a:gd name="connsiteY46" fmla="*/ 1831639 h 6858558"/>
              <a:gd name="connsiteX47" fmla="*/ 10112893 w 10873921"/>
              <a:gd name="connsiteY47" fmla="*/ 1947999 h 6858558"/>
              <a:gd name="connsiteX48" fmla="*/ 9925792 w 10873921"/>
              <a:gd name="connsiteY48" fmla="*/ 2078426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697 w 10873921"/>
              <a:gd name="connsiteY9" fmla="*/ 438373 h 6858558"/>
              <a:gd name="connsiteX10" fmla="*/ 10706313 w 10873921"/>
              <a:gd name="connsiteY10" fmla="*/ 486627 h 6858558"/>
              <a:gd name="connsiteX11" fmla="*/ 10711391 w 10873921"/>
              <a:gd name="connsiteY11" fmla="*/ 494282 h 6858558"/>
              <a:gd name="connsiteX12" fmla="*/ 10694154 w 10873921"/>
              <a:gd name="connsiteY12" fmla="*/ 534382 h 6858558"/>
              <a:gd name="connsiteX13" fmla="*/ 10585389 w 10873921"/>
              <a:gd name="connsiteY13" fmla="*/ 657817 h 6858558"/>
              <a:gd name="connsiteX14" fmla="*/ 10553040 w 10873921"/>
              <a:gd name="connsiteY14" fmla="*/ 736652 h 6858558"/>
              <a:gd name="connsiteX15" fmla="*/ 10549362 w 10873921"/>
              <a:gd name="connsiteY15" fmla="*/ 767381 h 6858558"/>
              <a:gd name="connsiteX16" fmla="*/ 10542712 w 10873921"/>
              <a:gd name="connsiteY16" fmla="*/ 818695 h 6858558"/>
              <a:gd name="connsiteX17" fmla="*/ 10556955 w 10873921"/>
              <a:gd name="connsiteY17" fmla="*/ 863814 h 6858558"/>
              <a:gd name="connsiteX18" fmla="*/ 10543783 w 10873921"/>
              <a:gd name="connsiteY18" fmla="*/ 904039 h 6858558"/>
              <a:gd name="connsiteX19" fmla="*/ 10515875 w 10873921"/>
              <a:gd name="connsiteY19" fmla="*/ 904631 h 6858558"/>
              <a:gd name="connsiteX20" fmla="*/ 10509848 w 10873921"/>
              <a:gd name="connsiteY20" fmla="*/ 950499 h 6858558"/>
              <a:gd name="connsiteX21" fmla="*/ 10503433 w 10873921"/>
              <a:gd name="connsiteY21" fmla="*/ 1021040 h 6858558"/>
              <a:gd name="connsiteX22" fmla="*/ 10493315 w 10873921"/>
              <a:gd name="connsiteY22" fmla="*/ 1059465 h 6858558"/>
              <a:gd name="connsiteX23" fmla="*/ 10472650 w 10873921"/>
              <a:gd name="connsiteY23" fmla="*/ 1166876 h 6858558"/>
              <a:gd name="connsiteX24" fmla="*/ 10457261 w 10873921"/>
              <a:gd name="connsiteY24" fmla="*/ 1276330 h 6858558"/>
              <a:gd name="connsiteX25" fmla="*/ 10479612 w 10873921"/>
              <a:gd name="connsiteY25" fmla="*/ 1340205 h 6858558"/>
              <a:gd name="connsiteX26" fmla="*/ 10478804 w 10873921"/>
              <a:gd name="connsiteY26" fmla="*/ 1346492 h 6858558"/>
              <a:gd name="connsiteX27" fmla="*/ 10469399 w 10873921"/>
              <a:gd name="connsiteY27" fmla="*/ 1360254 h 6858558"/>
              <a:gd name="connsiteX28" fmla="*/ 10464675 w 10873921"/>
              <a:gd name="connsiteY28" fmla="*/ 1364867 h 6858558"/>
              <a:gd name="connsiteX29" fmla="*/ 10460288 w 10873921"/>
              <a:gd name="connsiteY29" fmla="*/ 1372815 h 6858558"/>
              <a:gd name="connsiteX30" fmla="*/ 10460557 w 10873921"/>
              <a:gd name="connsiteY30" fmla="*/ 1373191 h 6858558"/>
              <a:gd name="connsiteX31" fmla="*/ 10455711 w 10873921"/>
              <a:gd name="connsiteY31" fmla="*/ 1380284 h 6858558"/>
              <a:gd name="connsiteX32" fmla="*/ 10427214 w 10873921"/>
              <a:gd name="connsiteY32" fmla="*/ 1412731 h 6858558"/>
              <a:gd name="connsiteX33" fmla="*/ 10436481 w 10873921"/>
              <a:gd name="connsiteY33" fmla="*/ 1477797 h 6858558"/>
              <a:gd name="connsiteX34" fmla="*/ 10431659 w 10873921"/>
              <a:gd name="connsiteY34" fmla="*/ 1500615 h 6858558"/>
              <a:gd name="connsiteX35" fmla="*/ 10431103 w 10873921"/>
              <a:gd name="connsiteY35" fmla="*/ 1513756 h 6858558"/>
              <a:gd name="connsiteX36" fmla="*/ 10432371 w 10873921"/>
              <a:gd name="connsiteY36" fmla="*/ 1515188 h 6858558"/>
              <a:gd name="connsiteX37" fmla="*/ 10404863 w 10873921"/>
              <a:gd name="connsiteY37" fmla="*/ 1546203 h 6858558"/>
              <a:gd name="connsiteX38" fmla="*/ 10404251 w 10873921"/>
              <a:gd name="connsiteY38" fmla="*/ 1551761 h 6858558"/>
              <a:gd name="connsiteX39" fmla="*/ 10382431 w 10873921"/>
              <a:gd name="connsiteY39" fmla="*/ 1570136 h 6858558"/>
              <a:gd name="connsiteX40" fmla="*/ 10373233 w 10873921"/>
              <a:gd name="connsiteY40" fmla="*/ 1580611 h 6858558"/>
              <a:gd name="connsiteX41" fmla="*/ 10366354 w 10873921"/>
              <a:gd name="connsiteY41" fmla="*/ 1581543 h 6858558"/>
              <a:gd name="connsiteX42" fmla="*/ 10354948 w 10873921"/>
              <a:gd name="connsiteY42" fmla="*/ 1598036 h 6858558"/>
              <a:gd name="connsiteX43" fmla="*/ 10365856 w 10873921"/>
              <a:gd name="connsiteY43" fmla="*/ 1627197 h 6858558"/>
              <a:gd name="connsiteX44" fmla="*/ 10339843 w 10873921"/>
              <a:gd name="connsiteY44" fmla="*/ 1675061 h 6858558"/>
              <a:gd name="connsiteX45" fmla="*/ 10303766 w 10873921"/>
              <a:gd name="connsiteY45" fmla="*/ 1728350 h 6858558"/>
              <a:gd name="connsiteX46" fmla="*/ 10213612 w 10873921"/>
              <a:gd name="connsiteY46" fmla="*/ 1831639 h 6858558"/>
              <a:gd name="connsiteX47" fmla="*/ 10112893 w 10873921"/>
              <a:gd name="connsiteY47" fmla="*/ 1947999 h 6858558"/>
              <a:gd name="connsiteX48" fmla="*/ 10042411 w 10873921"/>
              <a:gd name="connsiteY48" fmla="*/ 2041320 h 6858558"/>
              <a:gd name="connsiteX49" fmla="*/ 9916869 w 10873921"/>
              <a:gd name="connsiteY49" fmla="*/ 2193981 h 6858558"/>
              <a:gd name="connsiteX50" fmla="*/ 9863224 w 10873921"/>
              <a:gd name="connsiteY50" fmla="*/ 2350764 h 6858558"/>
              <a:gd name="connsiteX51" fmla="*/ 9815833 w 10873921"/>
              <a:gd name="connsiteY51" fmla="*/ 2484015 h 6858558"/>
              <a:gd name="connsiteX52" fmla="*/ 9772154 w 10873921"/>
              <a:gd name="connsiteY52" fmla="*/ 2992899 h 6858558"/>
              <a:gd name="connsiteX53" fmla="*/ 9644932 w 10873921"/>
              <a:gd name="connsiteY53" fmla="*/ 4090138 h 6858558"/>
              <a:gd name="connsiteX54" fmla="*/ 9476803 w 10873921"/>
              <a:gd name="connsiteY54" fmla="*/ 5871230 h 6858558"/>
              <a:gd name="connsiteX55" fmla="*/ 9482048 w 10873921"/>
              <a:gd name="connsiteY55" fmla="*/ 5875581 h 6858558"/>
              <a:gd name="connsiteX56" fmla="*/ 9482918 w 10873921"/>
              <a:gd name="connsiteY56" fmla="*/ 5942515 h 6858558"/>
              <a:gd name="connsiteX57" fmla="*/ 9471123 w 10873921"/>
              <a:gd name="connsiteY57" fmla="*/ 6028951 h 6858558"/>
              <a:gd name="connsiteX58" fmla="*/ 9421412 w 10873921"/>
              <a:gd name="connsiteY58" fmla="*/ 6080818 h 6858558"/>
              <a:gd name="connsiteX59" fmla="*/ 9427038 w 10873921"/>
              <a:gd name="connsiteY59" fmla="*/ 6088099 h 6858558"/>
              <a:gd name="connsiteX60" fmla="*/ 9412784 w 10873921"/>
              <a:gd name="connsiteY60" fmla="*/ 6129303 h 6858558"/>
              <a:gd name="connsiteX61" fmla="*/ 9313343 w 10873921"/>
              <a:gd name="connsiteY61" fmla="*/ 6260036 h 6858558"/>
              <a:gd name="connsiteX62" fmla="*/ 9286856 w 10873921"/>
              <a:gd name="connsiteY62" fmla="*/ 6340934 h 6858558"/>
              <a:gd name="connsiteX63" fmla="*/ 9285436 w 10873921"/>
              <a:gd name="connsiteY63" fmla="*/ 6371842 h 6858558"/>
              <a:gd name="connsiteX64" fmla="*/ 9282564 w 10873921"/>
              <a:gd name="connsiteY64" fmla="*/ 6423490 h 6858558"/>
              <a:gd name="connsiteX65" fmla="*/ 9300077 w 10873921"/>
              <a:gd name="connsiteY65" fmla="*/ 6467496 h 6858558"/>
              <a:gd name="connsiteX66" fmla="*/ 9289886 w 10873921"/>
              <a:gd name="connsiteY66" fmla="*/ 6508540 h 6858558"/>
              <a:gd name="connsiteX67" fmla="*/ 9262092 w 10873921"/>
              <a:gd name="connsiteY67" fmla="*/ 6511084 h 6858558"/>
              <a:gd name="connsiteX68" fmla="*/ 9259443 w 10873921"/>
              <a:gd name="connsiteY68" fmla="*/ 6557257 h 6858558"/>
              <a:gd name="connsiteX69" fmla="*/ 9258214 w 10873921"/>
              <a:gd name="connsiteY69" fmla="*/ 6628065 h 6858558"/>
              <a:gd name="connsiteX70" fmla="*/ 9250938 w 10873921"/>
              <a:gd name="connsiteY70" fmla="*/ 6667101 h 6858558"/>
              <a:gd name="connsiteX71" fmla="*/ 9238195 w 10873921"/>
              <a:gd name="connsiteY71" fmla="*/ 6775682 h 6858558"/>
              <a:gd name="connsiteX72" fmla="*/ 9230652 w 10873921"/>
              <a:gd name="connsiteY72" fmla="*/ 6855909 h 6858558"/>
              <a:gd name="connsiteX73" fmla="*/ 0 w 10873921"/>
              <a:gd name="connsiteY73" fmla="*/ 6858558 h 6858558"/>
              <a:gd name="connsiteX74" fmla="*/ 0 w 10873921"/>
              <a:gd name="connsiteY7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06313 w 10873921"/>
              <a:gd name="connsiteY9" fmla="*/ 486627 h 6858558"/>
              <a:gd name="connsiteX10" fmla="*/ 10711391 w 10873921"/>
              <a:gd name="connsiteY10" fmla="*/ 494282 h 6858558"/>
              <a:gd name="connsiteX11" fmla="*/ 10694154 w 10873921"/>
              <a:gd name="connsiteY11" fmla="*/ 534382 h 6858558"/>
              <a:gd name="connsiteX12" fmla="*/ 10585389 w 10873921"/>
              <a:gd name="connsiteY12" fmla="*/ 657817 h 6858558"/>
              <a:gd name="connsiteX13" fmla="*/ 10553040 w 10873921"/>
              <a:gd name="connsiteY13" fmla="*/ 736652 h 6858558"/>
              <a:gd name="connsiteX14" fmla="*/ 10549362 w 10873921"/>
              <a:gd name="connsiteY14" fmla="*/ 767381 h 6858558"/>
              <a:gd name="connsiteX15" fmla="*/ 10542712 w 10873921"/>
              <a:gd name="connsiteY15" fmla="*/ 818695 h 6858558"/>
              <a:gd name="connsiteX16" fmla="*/ 10556955 w 10873921"/>
              <a:gd name="connsiteY16" fmla="*/ 863814 h 6858558"/>
              <a:gd name="connsiteX17" fmla="*/ 10543783 w 10873921"/>
              <a:gd name="connsiteY17" fmla="*/ 904039 h 6858558"/>
              <a:gd name="connsiteX18" fmla="*/ 10515875 w 10873921"/>
              <a:gd name="connsiteY18" fmla="*/ 904631 h 6858558"/>
              <a:gd name="connsiteX19" fmla="*/ 10509848 w 10873921"/>
              <a:gd name="connsiteY19" fmla="*/ 950499 h 6858558"/>
              <a:gd name="connsiteX20" fmla="*/ 10503433 w 10873921"/>
              <a:gd name="connsiteY20" fmla="*/ 1021040 h 6858558"/>
              <a:gd name="connsiteX21" fmla="*/ 10493315 w 10873921"/>
              <a:gd name="connsiteY21" fmla="*/ 1059465 h 6858558"/>
              <a:gd name="connsiteX22" fmla="*/ 10472650 w 10873921"/>
              <a:gd name="connsiteY22" fmla="*/ 1166876 h 6858558"/>
              <a:gd name="connsiteX23" fmla="*/ 10457261 w 10873921"/>
              <a:gd name="connsiteY23" fmla="*/ 1276330 h 6858558"/>
              <a:gd name="connsiteX24" fmla="*/ 10479612 w 10873921"/>
              <a:gd name="connsiteY24" fmla="*/ 1340205 h 6858558"/>
              <a:gd name="connsiteX25" fmla="*/ 10478804 w 10873921"/>
              <a:gd name="connsiteY25" fmla="*/ 1346492 h 6858558"/>
              <a:gd name="connsiteX26" fmla="*/ 10469399 w 10873921"/>
              <a:gd name="connsiteY26" fmla="*/ 1360254 h 6858558"/>
              <a:gd name="connsiteX27" fmla="*/ 10464675 w 10873921"/>
              <a:gd name="connsiteY27" fmla="*/ 1364867 h 6858558"/>
              <a:gd name="connsiteX28" fmla="*/ 10460288 w 10873921"/>
              <a:gd name="connsiteY28" fmla="*/ 1372815 h 6858558"/>
              <a:gd name="connsiteX29" fmla="*/ 10460557 w 10873921"/>
              <a:gd name="connsiteY29" fmla="*/ 1373191 h 6858558"/>
              <a:gd name="connsiteX30" fmla="*/ 10455711 w 10873921"/>
              <a:gd name="connsiteY30" fmla="*/ 1380284 h 6858558"/>
              <a:gd name="connsiteX31" fmla="*/ 10427214 w 10873921"/>
              <a:gd name="connsiteY31" fmla="*/ 1412731 h 6858558"/>
              <a:gd name="connsiteX32" fmla="*/ 10436481 w 10873921"/>
              <a:gd name="connsiteY32" fmla="*/ 1477797 h 6858558"/>
              <a:gd name="connsiteX33" fmla="*/ 10431659 w 10873921"/>
              <a:gd name="connsiteY33" fmla="*/ 1500615 h 6858558"/>
              <a:gd name="connsiteX34" fmla="*/ 10431103 w 10873921"/>
              <a:gd name="connsiteY34" fmla="*/ 1513756 h 6858558"/>
              <a:gd name="connsiteX35" fmla="*/ 10432371 w 10873921"/>
              <a:gd name="connsiteY35" fmla="*/ 1515188 h 6858558"/>
              <a:gd name="connsiteX36" fmla="*/ 10404863 w 10873921"/>
              <a:gd name="connsiteY36" fmla="*/ 1546203 h 6858558"/>
              <a:gd name="connsiteX37" fmla="*/ 10404251 w 10873921"/>
              <a:gd name="connsiteY37" fmla="*/ 1551761 h 6858558"/>
              <a:gd name="connsiteX38" fmla="*/ 10382431 w 10873921"/>
              <a:gd name="connsiteY38" fmla="*/ 1570136 h 6858558"/>
              <a:gd name="connsiteX39" fmla="*/ 10373233 w 10873921"/>
              <a:gd name="connsiteY39" fmla="*/ 1580611 h 6858558"/>
              <a:gd name="connsiteX40" fmla="*/ 10366354 w 10873921"/>
              <a:gd name="connsiteY40" fmla="*/ 1581543 h 6858558"/>
              <a:gd name="connsiteX41" fmla="*/ 10354948 w 10873921"/>
              <a:gd name="connsiteY41" fmla="*/ 1598036 h 6858558"/>
              <a:gd name="connsiteX42" fmla="*/ 10365856 w 10873921"/>
              <a:gd name="connsiteY42" fmla="*/ 1627197 h 6858558"/>
              <a:gd name="connsiteX43" fmla="*/ 10339843 w 10873921"/>
              <a:gd name="connsiteY43" fmla="*/ 1675061 h 6858558"/>
              <a:gd name="connsiteX44" fmla="*/ 10303766 w 10873921"/>
              <a:gd name="connsiteY44" fmla="*/ 1728350 h 6858558"/>
              <a:gd name="connsiteX45" fmla="*/ 10213612 w 10873921"/>
              <a:gd name="connsiteY45" fmla="*/ 1831639 h 6858558"/>
              <a:gd name="connsiteX46" fmla="*/ 10112893 w 10873921"/>
              <a:gd name="connsiteY46" fmla="*/ 1947999 h 6858558"/>
              <a:gd name="connsiteX47" fmla="*/ 10042411 w 10873921"/>
              <a:gd name="connsiteY47" fmla="*/ 2041320 h 6858558"/>
              <a:gd name="connsiteX48" fmla="*/ 9916869 w 10873921"/>
              <a:gd name="connsiteY48" fmla="*/ 2193981 h 6858558"/>
              <a:gd name="connsiteX49" fmla="*/ 9863224 w 10873921"/>
              <a:gd name="connsiteY49" fmla="*/ 2350764 h 6858558"/>
              <a:gd name="connsiteX50" fmla="*/ 9815833 w 10873921"/>
              <a:gd name="connsiteY50" fmla="*/ 2484015 h 6858558"/>
              <a:gd name="connsiteX51" fmla="*/ 9772154 w 10873921"/>
              <a:gd name="connsiteY51" fmla="*/ 2992899 h 6858558"/>
              <a:gd name="connsiteX52" fmla="*/ 9644932 w 10873921"/>
              <a:gd name="connsiteY52" fmla="*/ 4090138 h 6858558"/>
              <a:gd name="connsiteX53" fmla="*/ 9476803 w 10873921"/>
              <a:gd name="connsiteY53" fmla="*/ 5871230 h 6858558"/>
              <a:gd name="connsiteX54" fmla="*/ 9482048 w 10873921"/>
              <a:gd name="connsiteY54" fmla="*/ 5875581 h 6858558"/>
              <a:gd name="connsiteX55" fmla="*/ 9482918 w 10873921"/>
              <a:gd name="connsiteY55" fmla="*/ 5942515 h 6858558"/>
              <a:gd name="connsiteX56" fmla="*/ 9471123 w 10873921"/>
              <a:gd name="connsiteY56" fmla="*/ 6028951 h 6858558"/>
              <a:gd name="connsiteX57" fmla="*/ 9421412 w 10873921"/>
              <a:gd name="connsiteY57" fmla="*/ 6080818 h 6858558"/>
              <a:gd name="connsiteX58" fmla="*/ 9427038 w 10873921"/>
              <a:gd name="connsiteY58" fmla="*/ 6088099 h 6858558"/>
              <a:gd name="connsiteX59" fmla="*/ 9412784 w 10873921"/>
              <a:gd name="connsiteY59" fmla="*/ 6129303 h 6858558"/>
              <a:gd name="connsiteX60" fmla="*/ 9313343 w 10873921"/>
              <a:gd name="connsiteY60" fmla="*/ 6260036 h 6858558"/>
              <a:gd name="connsiteX61" fmla="*/ 9286856 w 10873921"/>
              <a:gd name="connsiteY61" fmla="*/ 6340934 h 6858558"/>
              <a:gd name="connsiteX62" fmla="*/ 9285436 w 10873921"/>
              <a:gd name="connsiteY62" fmla="*/ 6371842 h 6858558"/>
              <a:gd name="connsiteX63" fmla="*/ 9282564 w 10873921"/>
              <a:gd name="connsiteY63" fmla="*/ 6423490 h 6858558"/>
              <a:gd name="connsiteX64" fmla="*/ 9300077 w 10873921"/>
              <a:gd name="connsiteY64" fmla="*/ 6467496 h 6858558"/>
              <a:gd name="connsiteX65" fmla="*/ 9289886 w 10873921"/>
              <a:gd name="connsiteY65" fmla="*/ 6508540 h 6858558"/>
              <a:gd name="connsiteX66" fmla="*/ 9262092 w 10873921"/>
              <a:gd name="connsiteY66" fmla="*/ 6511084 h 6858558"/>
              <a:gd name="connsiteX67" fmla="*/ 9259443 w 10873921"/>
              <a:gd name="connsiteY67" fmla="*/ 6557257 h 6858558"/>
              <a:gd name="connsiteX68" fmla="*/ 9258214 w 10873921"/>
              <a:gd name="connsiteY68" fmla="*/ 6628065 h 6858558"/>
              <a:gd name="connsiteX69" fmla="*/ 9250938 w 10873921"/>
              <a:gd name="connsiteY69" fmla="*/ 6667101 h 6858558"/>
              <a:gd name="connsiteX70" fmla="*/ 9238195 w 10873921"/>
              <a:gd name="connsiteY70" fmla="*/ 6775682 h 6858558"/>
              <a:gd name="connsiteX71" fmla="*/ 9230652 w 10873921"/>
              <a:gd name="connsiteY71" fmla="*/ 6855909 h 6858558"/>
              <a:gd name="connsiteX72" fmla="*/ 0 w 10873921"/>
              <a:gd name="connsiteY72" fmla="*/ 6858558 h 6858558"/>
              <a:gd name="connsiteX73" fmla="*/ 0 w 10873921"/>
              <a:gd name="connsiteY73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06313 w 10873921"/>
              <a:gd name="connsiteY9" fmla="*/ 486627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15875 w 10873921"/>
              <a:gd name="connsiteY17" fmla="*/ 904631 h 6858558"/>
              <a:gd name="connsiteX18" fmla="*/ 10509848 w 10873921"/>
              <a:gd name="connsiteY18" fmla="*/ 950499 h 6858558"/>
              <a:gd name="connsiteX19" fmla="*/ 10503433 w 10873921"/>
              <a:gd name="connsiteY19" fmla="*/ 1021040 h 6858558"/>
              <a:gd name="connsiteX20" fmla="*/ 10493315 w 10873921"/>
              <a:gd name="connsiteY20" fmla="*/ 1059465 h 6858558"/>
              <a:gd name="connsiteX21" fmla="*/ 10472650 w 10873921"/>
              <a:gd name="connsiteY21" fmla="*/ 1166876 h 6858558"/>
              <a:gd name="connsiteX22" fmla="*/ 10457261 w 10873921"/>
              <a:gd name="connsiteY22" fmla="*/ 1276330 h 6858558"/>
              <a:gd name="connsiteX23" fmla="*/ 10479612 w 10873921"/>
              <a:gd name="connsiteY23" fmla="*/ 1340205 h 6858558"/>
              <a:gd name="connsiteX24" fmla="*/ 10478804 w 10873921"/>
              <a:gd name="connsiteY24" fmla="*/ 1346492 h 6858558"/>
              <a:gd name="connsiteX25" fmla="*/ 10469399 w 10873921"/>
              <a:gd name="connsiteY25" fmla="*/ 1360254 h 6858558"/>
              <a:gd name="connsiteX26" fmla="*/ 10464675 w 10873921"/>
              <a:gd name="connsiteY26" fmla="*/ 1364867 h 6858558"/>
              <a:gd name="connsiteX27" fmla="*/ 10460288 w 10873921"/>
              <a:gd name="connsiteY27" fmla="*/ 1372815 h 6858558"/>
              <a:gd name="connsiteX28" fmla="*/ 10460557 w 10873921"/>
              <a:gd name="connsiteY28" fmla="*/ 1373191 h 6858558"/>
              <a:gd name="connsiteX29" fmla="*/ 10455711 w 10873921"/>
              <a:gd name="connsiteY29" fmla="*/ 1380284 h 6858558"/>
              <a:gd name="connsiteX30" fmla="*/ 10427214 w 10873921"/>
              <a:gd name="connsiteY30" fmla="*/ 1412731 h 6858558"/>
              <a:gd name="connsiteX31" fmla="*/ 10436481 w 10873921"/>
              <a:gd name="connsiteY31" fmla="*/ 1477797 h 6858558"/>
              <a:gd name="connsiteX32" fmla="*/ 10431659 w 10873921"/>
              <a:gd name="connsiteY32" fmla="*/ 1500615 h 6858558"/>
              <a:gd name="connsiteX33" fmla="*/ 10431103 w 10873921"/>
              <a:gd name="connsiteY33" fmla="*/ 1513756 h 6858558"/>
              <a:gd name="connsiteX34" fmla="*/ 10432371 w 10873921"/>
              <a:gd name="connsiteY34" fmla="*/ 1515188 h 6858558"/>
              <a:gd name="connsiteX35" fmla="*/ 10404863 w 10873921"/>
              <a:gd name="connsiteY35" fmla="*/ 1546203 h 6858558"/>
              <a:gd name="connsiteX36" fmla="*/ 10404251 w 10873921"/>
              <a:gd name="connsiteY36" fmla="*/ 1551761 h 6858558"/>
              <a:gd name="connsiteX37" fmla="*/ 10382431 w 10873921"/>
              <a:gd name="connsiteY37" fmla="*/ 1570136 h 6858558"/>
              <a:gd name="connsiteX38" fmla="*/ 10373233 w 10873921"/>
              <a:gd name="connsiteY38" fmla="*/ 1580611 h 6858558"/>
              <a:gd name="connsiteX39" fmla="*/ 10366354 w 10873921"/>
              <a:gd name="connsiteY39" fmla="*/ 1581543 h 6858558"/>
              <a:gd name="connsiteX40" fmla="*/ 10354948 w 10873921"/>
              <a:gd name="connsiteY40" fmla="*/ 1598036 h 6858558"/>
              <a:gd name="connsiteX41" fmla="*/ 10365856 w 10873921"/>
              <a:gd name="connsiteY41" fmla="*/ 1627197 h 6858558"/>
              <a:gd name="connsiteX42" fmla="*/ 10339843 w 10873921"/>
              <a:gd name="connsiteY42" fmla="*/ 1675061 h 6858558"/>
              <a:gd name="connsiteX43" fmla="*/ 10303766 w 10873921"/>
              <a:gd name="connsiteY43" fmla="*/ 1728350 h 6858558"/>
              <a:gd name="connsiteX44" fmla="*/ 10213612 w 10873921"/>
              <a:gd name="connsiteY44" fmla="*/ 1831639 h 6858558"/>
              <a:gd name="connsiteX45" fmla="*/ 10112893 w 10873921"/>
              <a:gd name="connsiteY45" fmla="*/ 1947999 h 6858558"/>
              <a:gd name="connsiteX46" fmla="*/ 10042411 w 10873921"/>
              <a:gd name="connsiteY46" fmla="*/ 2041320 h 6858558"/>
              <a:gd name="connsiteX47" fmla="*/ 9916869 w 10873921"/>
              <a:gd name="connsiteY47" fmla="*/ 2193981 h 6858558"/>
              <a:gd name="connsiteX48" fmla="*/ 9863224 w 10873921"/>
              <a:gd name="connsiteY48" fmla="*/ 2350764 h 6858558"/>
              <a:gd name="connsiteX49" fmla="*/ 9815833 w 10873921"/>
              <a:gd name="connsiteY49" fmla="*/ 2484015 h 6858558"/>
              <a:gd name="connsiteX50" fmla="*/ 9772154 w 10873921"/>
              <a:gd name="connsiteY50" fmla="*/ 2992899 h 6858558"/>
              <a:gd name="connsiteX51" fmla="*/ 9644932 w 10873921"/>
              <a:gd name="connsiteY51" fmla="*/ 4090138 h 6858558"/>
              <a:gd name="connsiteX52" fmla="*/ 9476803 w 10873921"/>
              <a:gd name="connsiteY52" fmla="*/ 5871230 h 6858558"/>
              <a:gd name="connsiteX53" fmla="*/ 9482048 w 10873921"/>
              <a:gd name="connsiteY53" fmla="*/ 5875581 h 6858558"/>
              <a:gd name="connsiteX54" fmla="*/ 9482918 w 10873921"/>
              <a:gd name="connsiteY54" fmla="*/ 5942515 h 6858558"/>
              <a:gd name="connsiteX55" fmla="*/ 9471123 w 10873921"/>
              <a:gd name="connsiteY55" fmla="*/ 6028951 h 6858558"/>
              <a:gd name="connsiteX56" fmla="*/ 9421412 w 10873921"/>
              <a:gd name="connsiteY56" fmla="*/ 6080818 h 6858558"/>
              <a:gd name="connsiteX57" fmla="*/ 9427038 w 10873921"/>
              <a:gd name="connsiteY57" fmla="*/ 6088099 h 6858558"/>
              <a:gd name="connsiteX58" fmla="*/ 9412784 w 10873921"/>
              <a:gd name="connsiteY58" fmla="*/ 6129303 h 6858558"/>
              <a:gd name="connsiteX59" fmla="*/ 9313343 w 10873921"/>
              <a:gd name="connsiteY59" fmla="*/ 6260036 h 6858558"/>
              <a:gd name="connsiteX60" fmla="*/ 9286856 w 10873921"/>
              <a:gd name="connsiteY60" fmla="*/ 6340934 h 6858558"/>
              <a:gd name="connsiteX61" fmla="*/ 9285436 w 10873921"/>
              <a:gd name="connsiteY61" fmla="*/ 6371842 h 6858558"/>
              <a:gd name="connsiteX62" fmla="*/ 9282564 w 10873921"/>
              <a:gd name="connsiteY62" fmla="*/ 6423490 h 6858558"/>
              <a:gd name="connsiteX63" fmla="*/ 9300077 w 10873921"/>
              <a:gd name="connsiteY63" fmla="*/ 6467496 h 6858558"/>
              <a:gd name="connsiteX64" fmla="*/ 9289886 w 10873921"/>
              <a:gd name="connsiteY64" fmla="*/ 6508540 h 6858558"/>
              <a:gd name="connsiteX65" fmla="*/ 9262092 w 10873921"/>
              <a:gd name="connsiteY65" fmla="*/ 6511084 h 6858558"/>
              <a:gd name="connsiteX66" fmla="*/ 9259443 w 10873921"/>
              <a:gd name="connsiteY66" fmla="*/ 6557257 h 6858558"/>
              <a:gd name="connsiteX67" fmla="*/ 9258214 w 10873921"/>
              <a:gd name="connsiteY67" fmla="*/ 6628065 h 6858558"/>
              <a:gd name="connsiteX68" fmla="*/ 9250938 w 10873921"/>
              <a:gd name="connsiteY68" fmla="*/ 6667101 h 6858558"/>
              <a:gd name="connsiteX69" fmla="*/ 9238195 w 10873921"/>
              <a:gd name="connsiteY69" fmla="*/ 6775682 h 6858558"/>
              <a:gd name="connsiteX70" fmla="*/ 9230652 w 10873921"/>
              <a:gd name="connsiteY70" fmla="*/ 6855909 h 6858558"/>
              <a:gd name="connsiteX71" fmla="*/ 0 w 10873921"/>
              <a:gd name="connsiteY71" fmla="*/ 6858558 h 6858558"/>
              <a:gd name="connsiteX72" fmla="*/ 0 w 10873921"/>
              <a:gd name="connsiteY72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15875 w 10873921"/>
              <a:gd name="connsiteY17" fmla="*/ 904631 h 6858558"/>
              <a:gd name="connsiteX18" fmla="*/ 10509848 w 10873921"/>
              <a:gd name="connsiteY18" fmla="*/ 950499 h 6858558"/>
              <a:gd name="connsiteX19" fmla="*/ 10503433 w 10873921"/>
              <a:gd name="connsiteY19" fmla="*/ 1021040 h 6858558"/>
              <a:gd name="connsiteX20" fmla="*/ 10493315 w 10873921"/>
              <a:gd name="connsiteY20" fmla="*/ 1059465 h 6858558"/>
              <a:gd name="connsiteX21" fmla="*/ 10472650 w 10873921"/>
              <a:gd name="connsiteY21" fmla="*/ 1166876 h 6858558"/>
              <a:gd name="connsiteX22" fmla="*/ 10457261 w 10873921"/>
              <a:gd name="connsiteY22" fmla="*/ 1276330 h 6858558"/>
              <a:gd name="connsiteX23" fmla="*/ 10479612 w 10873921"/>
              <a:gd name="connsiteY23" fmla="*/ 1340205 h 6858558"/>
              <a:gd name="connsiteX24" fmla="*/ 10478804 w 10873921"/>
              <a:gd name="connsiteY24" fmla="*/ 1346492 h 6858558"/>
              <a:gd name="connsiteX25" fmla="*/ 10469399 w 10873921"/>
              <a:gd name="connsiteY25" fmla="*/ 1360254 h 6858558"/>
              <a:gd name="connsiteX26" fmla="*/ 10464675 w 10873921"/>
              <a:gd name="connsiteY26" fmla="*/ 1364867 h 6858558"/>
              <a:gd name="connsiteX27" fmla="*/ 10460288 w 10873921"/>
              <a:gd name="connsiteY27" fmla="*/ 1372815 h 6858558"/>
              <a:gd name="connsiteX28" fmla="*/ 10460557 w 10873921"/>
              <a:gd name="connsiteY28" fmla="*/ 1373191 h 6858558"/>
              <a:gd name="connsiteX29" fmla="*/ 10455711 w 10873921"/>
              <a:gd name="connsiteY29" fmla="*/ 1380284 h 6858558"/>
              <a:gd name="connsiteX30" fmla="*/ 10427214 w 10873921"/>
              <a:gd name="connsiteY30" fmla="*/ 1412731 h 6858558"/>
              <a:gd name="connsiteX31" fmla="*/ 10436481 w 10873921"/>
              <a:gd name="connsiteY31" fmla="*/ 1477797 h 6858558"/>
              <a:gd name="connsiteX32" fmla="*/ 10431659 w 10873921"/>
              <a:gd name="connsiteY32" fmla="*/ 1500615 h 6858558"/>
              <a:gd name="connsiteX33" fmla="*/ 10431103 w 10873921"/>
              <a:gd name="connsiteY33" fmla="*/ 1513756 h 6858558"/>
              <a:gd name="connsiteX34" fmla="*/ 10432371 w 10873921"/>
              <a:gd name="connsiteY34" fmla="*/ 1515188 h 6858558"/>
              <a:gd name="connsiteX35" fmla="*/ 10404863 w 10873921"/>
              <a:gd name="connsiteY35" fmla="*/ 1546203 h 6858558"/>
              <a:gd name="connsiteX36" fmla="*/ 10404251 w 10873921"/>
              <a:gd name="connsiteY36" fmla="*/ 1551761 h 6858558"/>
              <a:gd name="connsiteX37" fmla="*/ 10382431 w 10873921"/>
              <a:gd name="connsiteY37" fmla="*/ 1570136 h 6858558"/>
              <a:gd name="connsiteX38" fmla="*/ 10373233 w 10873921"/>
              <a:gd name="connsiteY38" fmla="*/ 1580611 h 6858558"/>
              <a:gd name="connsiteX39" fmla="*/ 10366354 w 10873921"/>
              <a:gd name="connsiteY39" fmla="*/ 1581543 h 6858558"/>
              <a:gd name="connsiteX40" fmla="*/ 10354948 w 10873921"/>
              <a:gd name="connsiteY40" fmla="*/ 1598036 h 6858558"/>
              <a:gd name="connsiteX41" fmla="*/ 10365856 w 10873921"/>
              <a:gd name="connsiteY41" fmla="*/ 1627197 h 6858558"/>
              <a:gd name="connsiteX42" fmla="*/ 10339843 w 10873921"/>
              <a:gd name="connsiteY42" fmla="*/ 1675061 h 6858558"/>
              <a:gd name="connsiteX43" fmla="*/ 10303766 w 10873921"/>
              <a:gd name="connsiteY43" fmla="*/ 1728350 h 6858558"/>
              <a:gd name="connsiteX44" fmla="*/ 10213612 w 10873921"/>
              <a:gd name="connsiteY44" fmla="*/ 1831639 h 6858558"/>
              <a:gd name="connsiteX45" fmla="*/ 10112893 w 10873921"/>
              <a:gd name="connsiteY45" fmla="*/ 1947999 h 6858558"/>
              <a:gd name="connsiteX46" fmla="*/ 10042411 w 10873921"/>
              <a:gd name="connsiteY46" fmla="*/ 2041320 h 6858558"/>
              <a:gd name="connsiteX47" fmla="*/ 9916869 w 10873921"/>
              <a:gd name="connsiteY47" fmla="*/ 2193981 h 6858558"/>
              <a:gd name="connsiteX48" fmla="*/ 9863224 w 10873921"/>
              <a:gd name="connsiteY48" fmla="*/ 2350764 h 6858558"/>
              <a:gd name="connsiteX49" fmla="*/ 9815833 w 10873921"/>
              <a:gd name="connsiteY49" fmla="*/ 2484015 h 6858558"/>
              <a:gd name="connsiteX50" fmla="*/ 9772154 w 10873921"/>
              <a:gd name="connsiteY50" fmla="*/ 2992899 h 6858558"/>
              <a:gd name="connsiteX51" fmla="*/ 9644932 w 10873921"/>
              <a:gd name="connsiteY51" fmla="*/ 4090138 h 6858558"/>
              <a:gd name="connsiteX52" fmla="*/ 9476803 w 10873921"/>
              <a:gd name="connsiteY52" fmla="*/ 5871230 h 6858558"/>
              <a:gd name="connsiteX53" fmla="*/ 9482048 w 10873921"/>
              <a:gd name="connsiteY53" fmla="*/ 5875581 h 6858558"/>
              <a:gd name="connsiteX54" fmla="*/ 9482918 w 10873921"/>
              <a:gd name="connsiteY54" fmla="*/ 5942515 h 6858558"/>
              <a:gd name="connsiteX55" fmla="*/ 9471123 w 10873921"/>
              <a:gd name="connsiteY55" fmla="*/ 6028951 h 6858558"/>
              <a:gd name="connsiteX56" fmla="*/ 9421412 w 10873921"/>
              <a:gd name="connsiteY56" fmla="*/ 6080818 h 6858558"/>
              <a:gd name="connsiteX57" fmla="*/ 9427038 w 10873921"/>
              <a:gd name="connsiteY57" fmla="*/ 6088099 h 6858558"/>
              <a:gd name="connsiteX58" fmla="*/ 9412784 w 10873921"/>
              <a:gd name="connsiteY58" fmla="*/ 6129303 h 6858558"/>
              <a:gd name="connsiteX59" fmla="*/ 9313343 w 10873921"/>
              <a:gd name="connsiteY59" fmla="*/ 6260036 h 6858558"/>
              <a:gd name="connsiteX60" fmla="*/ 9286856 w 10873921"/>
              <a:gd name="connsiteY60" fmla="*/ 6340934 h 6858558"/>
              <a:gd name="connsiteX61" fmla="*/ 9285436 w 10873921"/>
              <a:gd name="connsiteY61" fmla="*/ 6371842 h 6858558"/>
              <a:gd name="connsiteX62" fmla="*/ 9282564 w 10873921"/>
              <a:gd name="connsiteY62" fmla="*/ 6423490 h 6858558"/>
              <a:gd name="connsiteX63" fmla="*/ 9300077 w 10873921"/>
              <a:gd name="connsiteY63" fmla="*/ 6467496 h 6858558"/>
              <a:gd name="connsiteX64" fmla="*/ 9289886 w 10873921"/>
              <a:gd name="connsiteY64" fmla="*/ 6508540 h 6858558"/>
              <a:gd name="connsiteX65" fmla="*/ 9262092 w 10873921"/>
              <a:gd name="connsiteY65" fmla="*/ 6511084 h 6858558"/>
              <a:gd name="connsiteX66" fmla="*/ 9259443 w 10873921"/>
              <a:gd name="connsiteY66" fmla="*/ 6557257 h 6858558"/>
              <a:gd name="connsiteX67" fmla="*/ 9258214 w 10873921"/>
              <a:gd name="connsiteY67" fmla="*/ 6628065 h 6858558"/>
              <a:gd name="connsiteX68" fmla="*/ 9250938 w 10873921"/>
              <a:gd name="connsiteY68" fmla="*/ 6667101 h 6858558"/>
              <a:gd name="connsiteX69" fmla="*/ 9238195 w 10873921"/>
              <a:gd name="connsiteY69" fmla="*/ 6775682 h 6858558"/>
              <a:gd name="connsiteX70" fmla="*/ 9230652 w 10873921"/>
              <a:gd name="connsiteY70" fmla="*/ 6855909 h 6858558"/>
              <a:gd name="connsiteX71" fmla="*/ 0 w 10873921"/>
              <a:gd name="connsiteY71" fmla="*/ 6858558 h 6858558"/>
              <a:gd name="connsiteX72" fmla="*/ 0 w 10873921"/>
              <a:gd name="connsiteY72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15875 w 10873921"/>
              <a:gd name="connsiteY17" fmla="*/ 904631 h 6858558"/>
              <a:gd name="connsiteX18" fmla="*/ 10509848 w 10873921"/>
              <a:gd name="connsiteY18" fmla="*/ 950499 h 6858558"/>
              <a:gd name="connsiteX19" fmla="*/ 10503433 w 10873921"/>
              <a:gd name="connsiteY19" fmla="*/ 1021040 h 6858558"/>
              <a:gd name="connsiteX20" fmla="*/ 10493315 w 10873921"/>
              <a:gd name="connsiteY20" fmla="*/ 1059465 h 6858558"/>
              <a:gd name="connsiteX21" fmla="*/ 10472650 w 10873921"/>
              <a:gd name="connsiteY21" fmla="*/ 1166876 h 6858558"/>
              <a:gd name="connsiteX22" fmla="*/ 10457261 w 10873921"/>
              <a:gd name="connsiteY22" fmla="*/ 1276330 h 6858558"/>
              <a:gd name="connsiteX23" fmla="*/ 10479612 w 10873921"/>
              <a:gd name="connsiteY23" fmla="*/ 1340205 h 6858558"/>
              <a:gd name="connsiteX24" fmla="*/ 10478804 w 10873921"/>
              <a:gd name="connsiteY24" fmla="*/ 1346492 h 6858558"/>
              <a:gd name="connsiteX25" fmla="*/ 10469399 w 10873921"/>
              <a:gd name="connsiteY25" fmla="*/ 1360254 h 6858558"/>
              <a:gd name="connsiteX26" fmla="*/ 10464675 w 10873921"/>
              <a:gd name="connsiteY26" fmla="*/ 1364867 h 6858558"/>
              <a:gd name="connsiteX27" fmla="*/ 10460288 w 10873921"/>
              <a:gd name="connsiteY27" fmla="*/ 1372815 h 6858558"/>
              <a:gd name="connsiteX28" fmla="*/ 10460557 w 10873921"/>
              <a:gd name="connsiteY28" fmla="*/ 1373191 h 6858558"/>
              <a:gd name="connsiteX29" fmla="*/ 10427214 w 10873921"/>
              <a:gd name="connsiteY29" fmla="*/ 1412731 h 6858558"/>
              <a:gd name="connsiteX30" fmla="*/ 10436481 w 10873921"/>
              <a:gd name="connsiteY30" fmla="*/ 1477797 h 6858558"/>
              <a:gd name="connsiteX31" fmla="*/ 10431659 w 10873921"/>
              <a:gd name="connsiteY31" fmla="*/ 1500615 h 6858558"/>
              <a:gd name="connsiteX32" fmla="*/ 10431103 w 10873921"/>
              <a:gd name="connsiteY32" fmla="*/ 1513756 h 6858558"/>
              <a:gd name="connsiteX33" fmla="*/ 10432371 w 10873921"/>
              <a:gd name="connsiteY33" fmla="*/ 1515188 h 6858558"/>
              <a:gd name="connsiteX34" fmla="*/ 10404863 w 10873921"/>
              <a:gd name="connsiteY34" fmla="*/ 1546203 h 6858558"/>
              <a:gd name="connsiteX35" fmla="*/ 10404251 w 10873921"/>
              <a:gd name="connsiteY35" fmla="*/ 1551761 h 6858558"/>
              <a:gd name="connsiteX36" fmla="*/ 10382431 w 10873921"/>
              <a:gd name="connsiteY36" fmla="*/ 1570136 h 6858558"/>
              <a:gd name="connsiteX37" fmla="*/ 10373233 w 10873921"/>
              <a:gd name="connsiteY37" fmla="*/ 1580611 h 6858558"/>
              <a:gd name="connsiteX38" fmla="*/ 10366354 w 10873921"/>
              <a:gd name="connsiteY38" fmla="*/ 1581543 h 6858558"/>
              <a:gd name="connsiteX39" fmla="*/ 10354948 w 10873921"/>
              <a:gd name="connsiteY39" fmla="*/ 1598036 h 6858558"/>
              <a:gd name="connsiteX40" fmla="*/ 10365856 w 10873921"/>
              <a:gd name="connsiteY40" fmla="*/ 1627197 h 6858558"/>
              <a:gd name="connsiteX41" fmla="*/ 10339843 w 10873921"/>
              <a:gd name="connsiteY41" fmla="*/ 1675061 h 6858558"/>
              <a:gd name="connsiteX42" fmla="*/ 10303766 w 10873921"/>
              <a:gd name="connsiteY42" fmla="*/ 1728350 h 6858558"/>
              <a:gd name="connsiteX43" fmla="*/ 10213612 w 10873921"/>
              <a:gd name="connsiteY43" fmla="*/ 1831639 h 6858558"/>
              <a:gd name="connsiteX44" fmla="*/ 10112893 w 10873921"/>
              <a:gd name="connsiteY44" fmla="*/ 1947999 h 6858558"/>
              <a:gd name="connsiteX45" fmla="*/ 10042411 w 10873921"/>
              <a:gd name="connsiteY45" fmla="*/ 2041320 h 6858558"/>
              <a:gd name="connsiteX46" fmla="*/ 9916869 w 10873921"/>
              <a:gd name="connsiteY46" fmla="*/ 2193981 h 6858558"/>
              <a:gd name="connsiteX47" fmla="*/ 9863224 w 10873921"/>
              <a:gd name="connsiteY47" fmla="*/ 2350764 h 6858558"/>
              <a:gd name="connsiteX48" fmla="*/ 9815833 w 10873921"/>
              <a:gd name="connsiteY48" fmla="*/ 2484015 h 6858558"/>
              <a:gd name="connsiteX49" fmla="*/ 9772154 w 10873921"/>
              <a:gd name="connsiteY49" fmla="*/ 2992899 h 6858558"/>
              <a:gd name="connsiteX50" fmla="*/ 9644932 w 10873921"/>
              <a:gd name="connsiteY50" fmla="*/ 4090138 h 6858558"/>
              <a:gd name="connsiteX51" fmla="*/ 9476803 w 10873921"/>
              <a:gd name="connsiteY51" fmla="*/ 5871230 h 6858558"/>
              <a:gd name="connsiteX52" fmla="*/ 9482048 w 10873921"/>
              <a:gd name="connsiteY52" fmla="*/ 5875581 h 6858558"/>
              <a:gd name="connsiteX53" fmla="*/ 9482918 w 10873921"/>
              <a:gd name="connsiteY53" fmla="*/ 5942515 h 6858558"/>
              <a:gd name="connsiteX54" fmla="*/ 9471123 w 10873921"/>
              <a:gd name="connsiteY54" fmla="*/ 6028951 h 6858558"/>
              <a:gd name="connsiteX55" fmla="*/ 9421412 w 10873921"/>
              <a:gd name="connsiteY55" fmla="*/ 6080818 h 6858558"/>
              <a:gd name="connsiteX56" fmla="*/ 9427038 w 10873921"/>
              <a:gd name="connsiteY56" fmla="*/ 6088099 h 6858558"/>
              <a:gd name="connsiteX57" fmla="*/ 9412784 w 10873921"/>
              <a:gd name="connsiteY57" fmla="*/ 6129303 h 6858558"/>
              <a:gd name="connsiteX58" fmla="*/ 9313343 w 10873921"/>
              <a:gd name="connsiteY58" fmla="*/ 6260036 h 6858558"/>
              <a:gd name="connsiteX59" fmla="*/ 9286856 w 10873921"/>
              <a:gd name="connsiteY59" fmla="*/ 6340934 h 6858558"/>
              <a:gd name="connsiteX60" fmla="*/ 9285436 w 10873921"/>
              <a:gd name="connsiteY60" fmla="*/ 6371842 h 6858558"/>
              <a:gd name="connsiteX61" fmla="*/ 9282564 w 10873921"/>
              <a:gd name="connsiteY61" fmla="*/ 6423490 h 6858558"/>
              <a:gd name="connsiteX62" fmla="*/ 9300077 w 10873921"/>
              <a:gd name="connsiteY62" fmla="*/ 6467496 h 6858558"/>
              <a:gd name="connsiteX63" fmla="*/ 9289886 w 10873921"/>
              <a:gd name="connsiteY63" fmla="*/ 6508540 h 6858558"/>
              <a:gd name="connsiteX64" fmla="*/ 9262092 w 10873921"/>
              <a:gd name="connsiteY64" fmla="*/ 6511084 h 6858558"/>
              <a:gd name="connsiteX65" fmla="*/ 9259443 w 10873921"/>
              <a:gd name="connsiteY65" fmla="*/ 6557257 h 6858558"/>
              <a:gd name="connsiteX66" fmla="*/ 9258214 w 10873921"/>
              <a:gd name="connsiteY66" fmla="*/ 6628065 h 6858558"/>
              <a:gd name="connsiteX67" fmla="*/ 9250938 w 10873921"/>
              <a:gd name="connsiteY67" fmla="*/ 6667101 h 6858558"/>
              <a:gd name="connsiteX68" fmla="*/ 9238195 w 10873921"/>
              <a:gd name="connsiteY68" fmla="*/ 6775682 h 6858558"/>
              <a:gd name="connsiteX69" fmla="*/ 9230652 w 10873921"/>
              <a:gd name="connsiteY69" fmla="*/ 6855909 h 6858558"/>
              <a:gd name="connsiteX70" fmla="*/ 0 w 10873921"/>
              <a:gd name="connsiteY70" fmla="*/ 6858558 h 6858558"/>
              <a:gd name="connsiteX71" fmla="*/ 0 w 10873921"/>
              <a:gd name="connsiteY71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15875 w 10873921"/>
              <a:gd name="connsiteY17" fmla="*/ 904631 h 6858558"/>
              <a:gd name="connsiteX18" fmla="*/ 10509848 w 10873921"/>
              <a:gd name="connsiteY18" fmla="*/ 950499 h 6858558"/>
              <a:gd name="connsiteX19" fmla="*/ 10503433 w 10873921"/>
              <a:gd name="connsiteY19" fmla="*/ 1021040 h 6858558"/>
              <a:gd name="connsiteX20" fmla="*/ 10493315 w 10873921"/>
              <a:gd name="connsiteY20" fmla="*/ 1059465 h 6858558"/>
              <a:gd name="connsiteX21" fmla="*/ 10472650 w 10873921"/>
              <a:gd name="connsiteY21" fmla="*/ 1166876 h 6858558"/>
              <a:gd name="connsiteX22" fmla="*/ 10457261 w 10873921"/>
              <a:gd name="connsiteY22" fmla="*/ 1276330 h 6858558"/>
              <a:gd name="connsiteX23" fmla="*/ 10479612 w 10873921"/>
              <a:gd name="connsiteY23" fmla="*/ 1340205 h 6858558"/>
              <a:gd name="connsiteX24" fmla="*/ 10478804 w 10873921"/>
              <a:gd name="connsiteY24" fmla="*/ 1346492 h 6858558"/>
              <a:gd name="connsiteX25" fmla="*/ 10469399 w 10873921"/>
              <a:gd name="connsiteY25" fmla="*/ 1360254 h 6858558"/>
              <a:gd name="connsiteX26" fmla="*/ 10464675 w 10873921"/>
              <a:gd name="connsiteY26" fmla="*/ 1364867 h 6858558"/>
              <a:gd name="connsiteX27" fmla="*/ 10460288 w 10873921"/>
              <a:gd name="connsiteY27" fmla="*/ 1372815 h 6858558"/>
              <a:gd name="connsiteX28" fmla="*/ 10460557 w 10873921"/>
              <a:gd name="connsiteY28" fmla="*/ 1373191 h 6858558"/>
              <a:gd name="connsiteX29" fmla="*/ 10436481 w 10873921"/>
              <a:gd name="connsiteY29" fmla="*/ 1477797 h 6858558"/>
              <a:gd name="connsiteX30" fmla="*/ 10431659 w 10873921"/>
              <a:gd name="connsiteY30" fmla="*/ 1500615 h 6858558"/>
              <a:gd name="connsiteX31" fmla="*/ 10431103 w 10873921"/>
              <a:gd name="connsiteY31" fmla="*/ 1513756 h 6858558"/>
              <a:gd name="connsiteX32" fmla="*/ 10432371 w 10873921"/>
              <a:gd name="connsiteY32" fmla="*/ 1515188 h 6858558"/>
              <a:gd name="connsiteX33" fmla="*/ 10404863 w 10873921"/>
              <a:gd name="connsiteY33" fmla="*/ 1546203 h 6858558"/>
              <a:gd name="connsiteX34" fmla="*/ 10404251 w 10873921"/>
              <a:gd name="connsiteY34" fmla="*/ 1551761 h 6858558"/>
              <a:gd name="connsiteX35" fmla="*/ 10382431 w 10873921"/>
              <a:gd name="connsiteY35" fmla="*/ 1570136 h 6858558"/>
              <a:gd name="connsiteX36" fmla="*/ 10373233 w 10873921"/>
              <a:gd name="connsiteY36" fmla="*/ 1580611 h 6858558"/>
              <a:gd name="connsiteX37" fmla="*/ 10366354 w 10873921"/>
              <a:gd name="connsiteY37" fmla="*/ 1581543 h 6858558"/>
              <a:gd name="connsiteX38" fmla="*/ 10354948 w 10873921"/>
              <a:gd name="connsiteY38" fmla="*/ 1598036 h 6858558"/>
              <a:gd name="connsiteX39" fmla="*/ 10365856 w 10873921"/>
              <a:gd name="connsiteY39" fmla="*/ 1627197 h 6858558"/>
              <a:gd name="connsiteX40" fmla="*/ 10339843 w 10873921"/>
              <a:gd name="connsiteY40" fmla="*/ 1675061 h 6858558"/>
              <a:gd name="connsiteX41" fmla="*/ 10303766 w 10873921"/>
              <a:gd name="connsiteY41" fmla="*/ 1728350 h 6858558"/>
              <a:gd name="connsiteX42" fmla="*/ 10213612 w 10873921"/>
              <a:gd name="connsiteY42" fmla="*/ 1831639 h 6858558"/>
              <a:gd name="connsiteX43" fmla="*/ 10112893 w 10873921"/>
              <a:gd name="connsiteY43" fmla="*/ 1947999 h 6858558"/>
              <a:gd name="connsiteX44" fmla="*/ 10042411 w 10873921"/>
              <a:gd name="connsiteY44" fmla="*/ 2041320 h 6858558"/>
              <a:gd name="connsiteX45" fmla="*/ 9916869 w 10873921"/>
              <a:gd name="connsiteY45" fmla="*/ 2193981 h 6858558"/>
              <a:gd name="connsiteX46" fmla="*/ 9863224 w 10873921"/>
              <a:gd name="connsiteY46" fmla="*/ 2350764 h 6858558"/>
              <a:gd name="connsiteX47" fmla="*/ 9815833 w 10873921"/>
              <a:gd name="connsiteY47" fmla="*/ 2484015 h 6858558"/>
              <a:gd name="connsiteX48" fmla="*/ 9772154 w 10873921"/>
              <a:gd name="connsiteY48" fmla="*/ 2992899 h 6858558"/>
              <a:gd name="connsiteX49" fmla="*/ 9644932 w 10873921"/>
              <a:gd name="connsiteY49" fmla="*/ 4090138 h 6858558"/>
              <a:gd name="connsiteX50" fmla="*/ 9476803 w 10873921"/>
              <a:gd name="connsiteY50" fmla="*/ 5871230 h 6858558"/>
              <a:gd name="connsiteX51" fmla="*/ 9482048 w 10873921"/>
              <a:gd name="connsiteY51" fmla="*/ 5875581 h 6858558"/>
              <a:gd name="connsiteX52" fmla="*/ 9482918 w 10873921"/>
              <a:gd name="connsiteY52" fmla="*/ 5942515 h 6858558"/>
              <a:gd name="connsiteX53" fmla="*/ 9471123 w 10873921"/>
              <a:gd name="connsiteY53" fmla="*/ 6028951 h 6858558"/>
              <a:gd name="connsiteX54" fmla="*/ 9421412 w 10873921"/>
              <a:gd name="connsiteY54" fmla="*/ 6080818 h 6858558"/>
              <a:gd name="connsiteX55" fmla="*/ 9427038 w 10873921"/>
              <a:gd name="connsiteY55" fmla="*/ 6088099 h 6858558"/>
              <a:gd name="connsiteX56" fmla="*/ 9412784 w 10873921"/>
              <a:gd name="connsiteY56" fmla="*/ 6129303 h 6858558"/>
              <a:gd name="connsiteX57" fmla="*/ 9313343 w 10873921"/>
              <a:gd name="connsiteY57" fmla="*/ 6260036 h 6858558"/>
              <a:gd name="connsiteX58" fmla="*/ 9286856 w 10873921"/>
              <a:gd name="connsiteY58" fmla="*/ 6340934 h 6858558"/>
              <a:gd name="connsiteX59" fmla="*/ 9285436 w 10873921"/>
              <a:gd name="connsiteY59" fmla="*/ 6371842 h 6858558"/>
              <a:gd name="connsiteX60" fmla="*/ 9282564 w 10873921"/>
              <a:gd name="connsiteY60" fmla="*/ 6423490 h 6858558"/>
              <a:gd name="connsiteX61" fmla="*/ 9300077 w 10873921"/>
              <a:gd name="connsiteY61" fmla="*/ 6467496 h 6858558"/>
              <a:gd name="connsiteX62" fmla="*/ 9289886 w 10873921"/>
              <a:gd name="connsiteY62" fmla="*/ 6508540 h 6858558"/>
              <a:gd name="connsiteX63" fmla="*/ 9262092 w 10873921"/>
              <a:gd name="connsiteY63" fmla="*/ 6511084 h 6858558"/>
              <a:gd name="connsiteX64" fmla="*/ 9259443 w 10873921"/>
              <a:gd name="connsiteY64" fmla="*/ 6557257 h 6858558"/>
              <a:gd name="connsiteX65" fmla="*/ 9258214 w 10873921"/>
              <a:gd name="connsiteY65" fmla="*/ 6628065 h 6858558"/>
              <a:gd name="connsiteX66" fmla="*/ 9250938 w 10873921"/>
              <a:gd name="connsiteY66" fmla="*/ 6667101 h 6858558"/>
              <a:gd name="connsiteX67" fmla="*/ 9238195 w 10873921"/>
              <a:gd name="connsiteY67" fmla="*/ 6775682 h 6858558"/>
              <a:gd name="connsiteX68" fmla="*/ 9230652 w 10873921"/>
              <a:gd name="connsiteY68" fmla="*/ 6855909 h 6858558"/>
              <a:gd name="connsiteX69" fmla="*/ 0 w 10873921"/>
              <a:gd name="connsiteY69" fmla="*/ 6858558 h 6858558"/>
              <a:gd name="connsiteX70" fmla="*/ 0 w 10873921"/>
              <a:gd name="connsiteY7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09848 w 10873921"/>
              <a:gd name="connsiteY17" fmla="*/ 950499 h 6858558"/>
              <a:gd name="connsiteX18" fmla="*/ 10503433 w 10873921"/>
              <a:gd name="connsiteY18" fmla="*/ 1021040 h 6858558"/>
              <a:gd name="connsiteX19" fmla="*/ 10493315 w 10873921"/>
              <a:gd name="connsiteY19" fmla="*/ 1059465 h 6858558"/>
              <a:gd name="connsiteX20" fmla="*/ 10472650 w 10873921"/>
              <a:gd name="connsiteY20" fmla="*/ 1166876 h 6858558"/>
              <a:gd name="connsiteX21" fmla="*/ 10457261 w 10873921"/>
              <a:gd name="connsiteY21" fmla="*/ 1276330 h 6858558"/>
              <a:gd name="connsiteX22" fmla="*/ 10479612 w 10873921"/>
              <a:gd name="connsiteY22" fmla="*/ 1340205 h 6858558"/>
              <a:gd name="connsiteX23" fmla="*/ 10478804 w 10873921"/>
              <a:gd name="connsiteY23" fmla="*/ 1346492 h 6858558"/>
              <a:gd name="connsiteX24" fmla="*/ 10469399 w 10873921"/>
              <a:gd name="connsiteY24" fmla="*/ 1360254 h 6858558"/>
              <a:gd name="connsiteX25" fmla="*/ 10464675 w 10873921"/>
              <a:gd name="connsiteY25" fmla="*/ 1364867 h 6858558"/>
              <a:gd name="connsiteX26" fmla="*/ 10460288 w 10873921"/>
              <a:gd name="connsiteY26" fmla="*/ 1372815 h 6858558"/>
              <a:gd name="connsiteX27" fmla="*/ 10460557 w 10873921"/>
              <a:gd name="connsiteY27" fmla="*/ 1373191 h 6858558"/>
              <a:gd name="connsiteX28" fmla="*/ 10436481 w 10873921"/>
              <a:gd name="connsiteY28" fmla="*/ 1477797 h 6858558"/>
              <a:gd name="connsiteX29" fmla="*/ 10431659 w 10873921"/>
              <a:gd name="connsiteY29" fmla="*/ 1500615 h 6858558"/>
              <a:gd name="connsiteX30" fmla="*/ 10431103 w 10873921"/>
              <a:gd name="connsiteY30" fmla="*/ 1513756 h 6858558"/>
              <a:gd name="connsiteX31" fmla="*/ 10432371 w 10873921"/>
              <a:gd name="connsiteY31" fmla="*/ 1515188 h 6858558"/>
              <a:gd name="connsiteX32" fmla="*/ 10404863 w 10873921"/>
              <a:gd name="connsiteY32" fmla="*/ 1546203 h 6858558"/>
              <a:gd name="connsiteX33" fmla="*/ 10404251 w 10873921"/>
              <a:gd name="connsiteY33" fmla="*/ 1551761 h 6858558"/>
              <a:gd name="connsiteX34" fmla="*/ 10382431 w 10873921"/>
              <a:gd name="connsiteY34" fmla="*/ 1570136 h 6858558"/>
              <a:gd name="connsiteX35" fmla="*/ 10373233 w 10873921"/>
              <a:gd name="connsiteY35" fmla="*/ 1580611 h 6858558"/>
              <a:gd name="connsiteX36" fmla="*/ 10366354 w 10873921"/>
              <a:gd name="connsiteY36" fmla="*/ 1581543 h 6858558"/>
              <a:gd name="connsiteX37" fmla="*/ 10354948 w 10873921"/>
              <a:gd name="connsiteY37" fmla="*/ 1598036 h 6858558"/>
              <a:gd name="connsiteX38" fmla="*/ 10365856 w 10873921"/>
              <a:gd name="connsiteY38" fmla="*/ 1627197 h 6858558"/>
              <a:gd name="connsiteX39" fmla="*/ 10339843 w 10873921"/>
              <a:gd name="connsiteY39" fmla="*/ 1675061 h 6858558"/>
              <a:gd name="connsiteX40" fmla="*/ 10303766 w 10873921"/>
              <a:gd name="connsiteY40" fmla="*/ 1728350 h 6858558"/>
              <a:gd name="connsiteX41" fmla="*/ 10213612 w 10873921"/>
              <a:gd name="connsiteY41" fmla="*/ 1831639 h 6858558"/>
              <a:gd name="connsiteX42" fmla="*/ 10112893 w 10873921"/>
              <a:gd name="connsiteY42" fmla="*/ 1947999 h 6858558"/>
              <a:gd name="connsiteX43" fmla="*/ 10042411 w 10873921"/>
              <a:gd name="connsiteY43" fmla="*/ 2041320 h 6858558"/>
              <a:gd name="connsiteX44" fmla="*/ 9916869 w 10873921"/>
              <a:gd name="connsiteY44" fmla="*/ 2193981 h 6858558"/>
              <a:gd name="connsiteX45" fmla="*/ 9863224 w 10873921"/>
              <a:gd name="connsiteY45" fmla="*/ 2350764 h 6858558"/>
              <a:gd name="connsiteX46" fmla="*/ 9815833 w 10873921"/>
              <a:gd name="connsiteY46" fmla="*/ 2484015 h 6858558"/>
              <a:gd name="connsiteX47" fmla="*/ 9772154 w 10873921"/>
              <a:gd name="connsiteY47" fmla="*/ 2992899 h 6858558"/>
              <a:gd name="connsiteX48" fmla="*/ 9644932 w 10873921"/>
              <a:gd name="connsiteY48" fmla="*/ 4090138 h 6858558"/>
              <a:gd name="connsiteX49" fmla="*/ 9476803 w 10873921"/>
              <a:gd name="connsiteY49" fmla="*/ 5871230 h 6858558"/>
              <a:gd name="connsiteX50" fmla="*/ 9482048 w 10873921"/>
              <a:gd name="connsiteY50" fmla="*/ 5875581 h 6858558"/>
              <a:gd name="connsiteX51" fmla="*/ 9482918 w 10873921"/>
              <a:gd name="connsiteY51" fmla="*/ 5942515 h 6858558"/>
              <a:gd name="connsiteX52" fmla="*/ 9471123 w 10873921"/>
              <a:gd name="connsiteY52" fmla="*/ 6028951 h 6858558"/>
              <a:gd name="connsiteX53" fmla="*/ 9421412 w 10873921"/>
              <a:gd name="connsiteY53" fmla="*/ 6080818 h 6858558"/>
              <a:gd name="connsiteX54" fmla="*/ 9427038 w 10873921"/>
              <a:gd name="connsiteY54" fmla="*/ 6088099 h 6858558"/>
              <a:gd name="connsiteX55" fmla="*/ 9412784 w 10873921"/>
              <a:gd name="connsiteY55" fmla="*/ 6129303 h 6858558"/>
              <a:gd name="connsiteX56" fmla="*/ 9313343 w 10873921"/>
              <a:gd name="connsiteY56" fmla="*/ 6260036 h 6858558"/>
              <a:gd name="connsiteX57" fmla="*/ 9286856 w 10873921"/>
              <a:gd name="connsiteY57" fmla="*/ 6340934 h 6858558"/>
              <a:gd name="connsiteX58" fmla="*/ 9285436 w 10873921"/>
              <a:gd name="connsiteY58" fmla="*/ 6371842 h 6858558"/>
              <a:gd name="connsiteX59" fmla="*/ 9282564 w 10873921"/>
              <a:gd name="connsiteY59" fmla="*/ 6423490 h 6858558"/>
              <a:gd name="connsiteX60" fmla="*/ 9300077 w 10873921"/>
              <a:gd name="connsiteY60" fmla="*/ 6467496 h 6858558"/>
              <a:gd name="connsiteX61" fmla="*/ 9289886 w 10873921"/>
              <a:gd name="connsiteY61" fmla="*/ 6508540 h 6858558"/>
              <a:gd name="connsiteX62" fmla="*/ 9262092 w 10873921"/>
              <a:gd name="connsiteY62" fmla="*/ 6511084 h 6858558"/>
              <a:gd name="connsiteX63" fmla="*/ 9259443 w 10873921"/>
              <a:gd name="connsiteY63" fmla="*/ 6557257 h 6858558"/>
              <a:gd name="connsiteX64" fmla="*/ 9258214 w 10873921"/>
              <a:gd name="connsiteY64" fmla="*/ 6628065 h 6858558"/>
              <a:gd name="connsiteX65" fmla="*/ 9250938 w 10873921"/>
              <a:gd name="connsiteY65" fmla="*/ 6667101 h 6858558"/>
              <a:gd name="connsiteX66" fmla="*/ 9238195 w 10873921"/>
              <a:gd name="connsiteY66" fmla="*/ 6775682 h 6858558"/>
              <a:gd name="connsiteX67" fmla="*/ 9230652 w 10873921"/>
              <a:gd name="connsiteY67" fmla="*/ 6855909 h 6858558"/>
              <a:gd name="connsiteX68" fmla="*/ 0 w 10873921"/>
              <a:gd name="connsiteY68" fmla="*/ 6858558 h 6858558"/>
              <a:gd name="connsiteX69" fmla="*/ 0 w 10873921"/>
              <a:gd name="connsiteY69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09848 w 10873921"/>
              <a:gd name="connsiteY17" fmla="*/ 950499 h 6858558"/>
              <a:gd name="connsiteX18" fmla="*/ 10503433 w 10873921"/>
              <a:gd name="connsiteY18" fmla="*/ 1021040 h 6858558"/>
              <a:gd name="connsiteX19" fmla="*/ 10493315 w 10873921"/>
              <a:gd name="connsiteY19" fmla="*/ 1059465 h 6858558"/>
              <a:gd name="connsiteX20" fmla="*/ 10472650 w 10873921"/>
              <a:gd name="connsiteY20" fmla="*/ 1166876 h 6858558"/>
              <a:gd name="connsiteX21" fmla="*/ 10457261 w 10873921"/>
              <a:gd name="connsiteY21" fmla="*/ 1276330 h 6858558"/>
              <a:gd name="connsiteX22" fmla="*/ 10479612 w 10873921"/>
              <a:gd name="connsiteY22" fmla="*/ 1340205 h 6858558"/>
              <a:gd name="connsiteX23" fmla="*/ 10478804 w 10873921"/>
              <a:gd name="connsiteY23" fmla="*/ 1346492 h 6858558"/>
              <a:gd name="connsiteX24" fmla="*/ 10469399 w 10873921"/>
              <a:gd name="connsiteY24" fmla="*/ 1360254 h 6858558"/>
              <a:gd name="connsiteX25" fmla="*/ 10464675 w 10873921"/>
              <a:gd name="connsiteY25" fmla="*/ 1364867 h 6858558"/>
              <a:gd name="connsiteX26" fmla="*/ 10460288 w 10873921"/>
              <a:gd name="connsiteY26" fmla="*/ 1372815 h 6858558"/>
              <a:gd name="connsiteX27" fmla="*/ 10460557 w 10873921"/>
              <a:gd name="connsiteY27" fmla="*/ 1373191 h 6858558"/>
              <a:gd name="connsiteX28" fmla="*/ 10436481 w 10873921"/>
              <a:gd name="connsiteY28" fmla="*/ 1477797 h 6858558"/>
              <a:gd name="connsiteX29" fmla="*/ 10431659 w 10873921"/>
              <a:gd name="connsiteY29" fmla="*/ 1500615 h 6858558"/>
              <a:gd name="connsiteX30" fmla="*/ 10431103 w 10873921"/>
              <a:gd name="connsiteY30" fmla="*/ 1513756 h 6858558"/>
              <a:gd name="connsiteX31" fmla="*/ 10432371 w 10873921"/>
              <a:gd name="connsiteY31" fmla="*/ 1515188 h 6858558"/>
              <a:gd name="connsiteX32" fmla="*/ 10404251 w 10873921"/>
              <a:gd name="connsiteY32" fmla="*/ 1551761 h 6858558"/>
              <a:gd name="connsiteX33" fmla="*/ 10382431 w 10873921"/>
              <a:gd name="connsiteY33" fmla="*/ 1570136 h 6858558"/>
              <a:gd name="connsiteX34" fmla="*/ 10373233 w 10873921"/>
              <a:gd name="connsiteY34" fmla="*/ 1580611 h 6858558"/>
              <a:gd name="connsiteX35" fmla="*/ 10366354 w 10873921"/>
              <a:gd name="connsiteY35" fmla="*/ 1581543 h 6858558"/>
              <a:gd name="connsiteX36" fmla="*/ 10354948 w 10873921"/>
              <a:gd name="connsiteY36" fmla="*/ 1598036 h 6858558"/>
              <a:gd name="connsiteX37" fmla="*/ 10365856 w 10873921"/>
              <a:gd name="connsiteY37" fmla="*/ 1627197 h 6858558"/>
              <a:gd name="connsiteX38" fmla="*/ 10339843 w 10873921"/>
              <a:gd name="connsiteY38" fmla="*/ 1675061 h 6858558"/>
              <a:gd name="connsiteX39" fmla="*/ 10303766 w 10873921"/>
              <a:gd name="connsiteY39" fmla="*/ 1728350 h 6858558"/>
              <a:gd name="connsiteX40" fmla="*/ 10213612 w 10873921"/>
              <a:gd name="connsiteY40" fmla="*/ 1831639 h 6858558"/>
              <a:gd name="connsiteX41" fmla="*/ 10112893 w 10873921"/>
              <a:gd name="connsiteY41" fmla="*/ 1947999 h 6858558"/>
              <a:gd name="connsiteX42" fmla="*/ 10042411 w 10873921"/>
              <a:gd name="connsiteY42" fmla="*/ 2041320 h 6858558"/>
              <a:gd name="connsiteX43" fmla="*/ 9916869 w 10873921"/>
              <a:gd name="connsiteY43" fmla="*/ 2193981 h 6858558"/>
              <a:gd name="connsiteX44" fmla="*/ 9863224 w 10873921"/>
              <a:gd name="connsiteY44" fmla="*/ 2350764 h 6858558"/>
              <a:gd name="connsiteX45" fmla="*/ 9815833 w 10873921"/>
              <a:gd name="connsiteY45" fmla="*/ 2484015 h 6858558"/>
              <a:gd name="connsiteX46" fmla="*/ 9772154 w 10873921"/>
              <a:gd name="connsiteY46" fmla="*/ 2992899 h 6858558"/>
              <a:gd name="connsiteX47" fmla="*/ 9644932 w 10873921"/>
              <a:gd name="connsiteY47" fmla="*/ 4090138 h 6858558"/>
              <a:gd name="connsiteX48" fmla="*/ 9476803 w 10873921"/>
              <a:gd name="connsiteY48" fmla="*/ 5871230 h 6858558"/>
              <a:gd name="connsiteX49" fmla="*/ 9482048 w 10873921"/>
              <a:gd name="connsiteY49" fmla="*/ 5875581 h 6858558"/>
              <a:gd name="connsiteX50" fmla="*/ 9482918 w 10873921"/>
              <a:gd name="connsiteY50" fmla="*/ 5942515 h 6858558"/>
              <a:gd name="connsiteX51" fmla="*/ 9471123 w 10873921"/>
              <a:gd name="connsiteY51" fmla="*/ 6028951 h 6858558"/>
              <a:gd name="connsiteX52" fmla="*/ 9421412 w 10873921"/>
              <a:gd name="connsiteY52" fmla="*/ 6080818 h 6858558"/>
              <a:gd name="connsiteX53" fmla="*/ 9427038 w 10873921"/>
              <a:gd name="connsiteY53" fmla="*/ 6088099 h 6858558"/>
              <a:gd name="connsiteX54" fmla="*/ 9412784 w 10873921"/>
              <a:gd name="connsiteY54" fmla="*/ 6129303 h 6858558"/>
              <a:gd name="connsiteX55" fmla="*/ 9313343 w 10873921"/>
              <a:gd name="connsiteY55" fmla="*/ 6260036 h 6858558"/>
              <a:gd name="connsiteX56" fmla="*/ 9286856 w 10873921"/>
              <a:gd name="connsiteY56" fmla="*/ 6340934 h 6858558"/>
              <a:gd name="connsiteX57" fmla="*/ 9285436 w 10873921"/>
              <a:gd name="connsiteY57" fmla="*/ 6371842 h 6858558"/>
              <a:gd name="connsiteX58" fmla="*/ 9282564 w 10873921"/>
              <a:gd name="connsiteY58" fmla="*/ 6423490 h 6858558"/>
              <a:gd name="connsiteX59" fmla="*/ 9300077 w 10873921"/>
              <a:gd name="connsiteY59" fmla="*/ 6467496 h 6858558"/>
              <a:gd name="connsiteX60" fmla="*/ 9289886 w 10873921"/>
              <a:gd name="connsiteY60" fmla="*/ 6508540 h 6858558"/>
              <a:gd name="connsiteX61" fmla="*/ 9262092 w 10873921"/>
              <a:gd name="connsiteY61" fmla="*/ 6511084 h 6858558"/>
              <a:gd name="connsiteX62" fmla="*/ 9259443 w 10873921"/>
              <a:gd name="connsiteY62" fmla="*/ 6557257 h 6858558"/>
              <a:gd name="connsiteX63" fmla="*/ 9258214 w 10873921"/>
              <a:gd name="connsiteY63" fmla="*/ 6628065 h 6858558"/>
              <a:gd name="connsiteX64" fmla="*/ 9250938 w 10873921"/>
              <a:gd name="connsiteY64" fmla="*/ 6667101 h 6858558"/>
              <a:gd name="connsiteX65" fmla="*/ 9238195 w 10873921"/>
              <a:gd name="connsiteY65" fmla="*/ 6775682 h 6858558"/>
              <a:gd name="connsiteX66" fmla="*/ 9230652 w 10873921"/>
              <a:gd name="connsiteY66" fmla="*/ 6855909 h 6858558"/>
              <a:gd name="connsiteX67" fmla="*/ 0 w 10873921"/>
              <a:gd name="connsiteY67" fmla="*/ 6858558 h 6858558"/>
              <a:gd name="connsiteX68" fmla="*/ 0 w 10873921"/>
              <a:gd name="connsiteY68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09848 w 10873921"/>
              <a:gd name="connsiteY17" fmla="*/ 950499 h 6858558"/>
              <a:gd name="connsiteX18" fmla="*/ 10503433 w 10873921"/>
              <a:gd name="connsiteY18" fmla="*/ 1021040 h 6858558"/>
              <a:gd name="connsiteX19" fmla="*/ 10493315 w 10873921"/>
              <a:gd name="connsiteY19" fmla="*/ 1059465 h 6858558"/>
              <a:gd name="connsiteX20" fmla="*/ 10472650 w 10873921"/>
              <a:gd name="connsiteY20" fmla="*/ 1166876 h 6858558"/>
              <a:gd name="connsiteX21" fmla="*/ 10457261 w 10873921"/>
              <a:gd name="connsiteY21" fmla="*/ 1276330 h 6858558"/>
              <a:gd name="connsiteX22" fmla="*/ 10479612 w 10873921"/>
              <a:gd name="connsiteY22" fmla="*/ 1340205 h 6858558"/>
              <a:gd name="connsiteX23" fmla="*/ 10478804 w 10873921"/>
              <a:gd name="connsiteY23" fmla="*/ 1346492 h 6858558"/>
              <a:gd name="connsiteX24" fmla="*/ 10469399 w 10873921"/>
              <a:gd name="connsiteY24" fmla="*/ 1360254 h 6858558"/>
              <a:gd name="connsiteX25" fmla="*/ 10464675 w 10873921"/>
              <a:gd name="connsiteY25" fmla="*/ 1364867 h 6858558"/>
              <a:gd name="connsiteX26" fmla="*/ 10460288 w 10873921"/>
              <a:gd name="connsiteY26" fmla="*/ 1372815 h 6858558"/>
              <a:gd name="connsiteX27" fmla="*/ 10460557 w 10873921"/>
              <a:gd name="connsiteY27" fmla="*/ 1373191 h 6858558"/>
              <a:gd name="connsiteX28" fmla="*/ 10436481 w 10873921"/>
              <a:gd name="connsiteY28" fmla="*/ 1477797 h 6858558"/>
              <a:gd name="connsiteX29" fmla="*/ 10431659 w 10873921"/>
              <a:gd name="connsiteY29" fmla="*/ 1500615 h 6858558"/>
              <a:gd name="connsiteX30" fmla="*/ 10431103 w 10873921"/>
              <a:gd name="connsiteY30" fmla="*/ 1513756 h 6858558"/>
              <a:gd name="connsiteX31" fmla="*/ 10404251 w 10873921"/>
              <a:gd name="connsiteY31" fmla="*/ 1551761 h 6858558"/>
              <a:gd name="connsiteX32" fmla="*/ 10382431 w 10873921"/>
              <a:gd name="connsiteY32" fmla="*/ 1570136 h 6858558"/>
              <a:gd name="connsiteX33" fmla="*/ 10373233 w 10873921"/>
              <a:gd name="connsiteY33" fmla="*/ 1580611 h 6858558"/>
              <a:gd name="connsiteX34" fmla="*/ 10366354 w 10873921"/>
              <a:gd name="connsiteY34" fmla="*/ 1581543 h 6858558"/>
              <a:gd name="connsiteX35" fmla="*/ 10354948 w 10873921"/>
              <a:gd name="connsiteY35" fmla="*/ 1598036 h 6858558"/>
              <a:gd name="connsiteX36" fmla="*/ 10365856 w 10873921"/>
              <a:gd name="connsiteY36" fmla="*/ 1627197 h 6858558"/>
              <a:gd name="connsiteX37" fmla="*/ 10339843 w 10873921"/>
              <a:gd name="connsiteY37" fmla="*/ 1675061 h 6858558"/>
              <a:gd name="connsiteX38" fmla="*/ 10303766 w 10873921"/>
              <a:gd name="connsiteY38" fmla="*/ 1728350 h 6858558"/>
              <a:gd name="connsiteX39" fmla="*/ 10213612 w 10873921"/>
              <a:gd name="connsiteY39" fmla="*/ 1831639 h 6858558"/>
              <a:gd name="connsiteX40" fmla="*/ 10112893 w 10873921"/>
              <a:gd name="connsiteY40" fmla="*/ 1947999 h 6858558"/>
              <a:gd name="connsiteX41" fmla="*/ 10042411 w 10873921"/>
              <a:gd name="connsiteY41" fmla="*/ 2041320 h 6858558"/>
              <a:gd name="connsiteX42" fmla="*/ 9916869 w 10873921"/>
              <a:gd name="connsiteY42" fmla="*/ 2193981 h 6858558"/>
              <a:gd name="connsiteX43" fmla="*/ 9863224 w 10873921"/>
              <a:gd name="connsiteY43" fmla="*/ 2350764 h 6858558"/>
              <a:gd name="connsiteX44" fmla="*/ 9815833 w 10873921"/>
              <a:gd name="connsiteY44" fmla="*/ 2484015 h 6858558"/>
              <a:gd name="connsiteX45" fmla="*/ 9772154 w 10873921"/>
              <a:gd name="connsiteY45" fmla="*/ 2992899 h 6858558"/>
              <a:gd name="connsiteX46" fmla="*/ 9644932 w 10873921"/>
              <a:gd name="connsiteY46" fmla="*/ 4090138 h 6858558"/>
              <a:gd name="connsiteX47" fmla="*/ 9476803 w 10873921"/>
              <a:gd name="connsiteY47" fmla="*/ 5871230 h 6858558"/>
              <a:gd name="connsiteX48" fmla="*/ 9482048 w 10873921"/>
              <a:gd name="connsiteY48" fmla="*/ 5875581 h 6858558"/>
              <a:gd name="connsiteX49" fmla="*/ 9482918 w 10873921"/>
              <a:gd name="connsiteY49" fmla="*/ 5942515 h 6858558"/>
              <a:gd name="connsiteX50" fmla="*/ 9471123 w 10873921"/>
              <a:gd name="connsiteY50" fmla="*/ 6028951 h 6858558"/>
              <a:gd name="connsiteX51" fmla="*/ 9421412 w 10873921"/>
              <a:gd name="connsiteY51" fmla="*/ 6080818 h 6858558"/>
              <a:gd name="connsiteX52" fmla="*/ 9427038 w 10873921"/>
              <a:gd name="connsiteY52" fmla="*/ 6088099 h 6858558"/>
              <a:gd name="connsiteX53" fmla="*/ 9412784 w 10873921"/>
              <a:gd name="connsiteY53" fmla="*/ 6129303 h 6858558"/>
              <a:gd name="connsiteX54" fmla="*/ 9313343 w 10873921"/>
              <a:gd name="connsiteY54" fmla="*/ 6260036 h 6858558"/>
              <a:gd name="connsiteX55" fmla="*/ 9286856 w 10873921"/>
              <a:gd name="connsiteY55" fmla="*/ 6340934 h 6858558"/>
              <a:gd name="connsiteX56" fmla="*/ 9285436 w 10873921"/>
              <a:gd name="connsiteY56" fmla="*/ 6371842 h 6858558"/>
              <a:gd name="connsiteX57" fmla="*/ 9282564 w 10873921"/>
              <a:gd name="connsiteY57" fmla="*/ 6423490 h 6858558"/>
              <a:gd name="connsiteX58" fmla="*/ 9300077 w 10873921"/>
              <a:gd name="connsiteY58" fmla="*/ 6467496 h 6858558"/>
              <a:gd name="connsiteX59" fmla="*/ 9289886 w 10873921"/>
              <a:gd name="connsiteY59" fmla="*/ 6508540 h 6858558"/>
              <a:gd name="connsiteX60" fmla="*/ 9262092 w 10873921"/>
              <a:gd name="connsiteY60" fmla="*/ 6511084 h 6858558"/>
              <a:gd name="connsiteX61" fmla="*/ 9259443 w 10873921"/>
              <a:gd name="connsiteY61" fmla="*/ 6557257 h 6858558"/>
              <a:gd name="connsiteX62" fmla="*/ 9258214 w 10873921"/>
              <a:gd name="connsiteY62" fmla="*/ 6628065 h 6858558"/>
              <a:gd name="connsiteX63" fmla="*/ 9250938 w 10873921"/>
              <a:gd name="connsiteY63" fmla="*/ 6667101 h 6858558"/>
              <a:gd name="connsiteX64" fmla="*/ 9238195 w 10873921"/>
              <a:gd name="connsiteY64" fmla="*/ 6775682 h 6858558"/>
              <a:gd name="connsiteX65" fmla="*/ 9230652 w 10873921"/>
              <a:gd name="connsiteY65" fmla="*/ 6855909 h 6858558"/>
              <a:gd name="connsiteX66" fmla="*/ 0 w 10873921"/>
              <a:gd name="connsiteY66" fmla="*/ 6858558 h 6858558"/>
              <a:gd name="connsiteX67" fmla="*/ 0 w 10873921"/>
              <a:gd name="connsiteY67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312 w 10873921"/>
              <a:gd name="connsiteY5" fmla="*/ 222070 h 6858558"/>
              <a:gd name="connsiteX6" fmla="*/ 10788250 w 10873921"/>
              <a:gd name="connsiteY6" fmla="*/ 249730 h 6858558"/>
              <a:gd name="connsiteX7" fmla="*/ 10781833 w 10873921"/>
              <a:gd name="connsiteY7" fmla="*/ 286161 h 6858558"/>
              <a:gd name="connsiteX8" fmla="*/ 10777796 w 10873921"/>
              <a:gd name="connsiteY8" fmla="*/ 352984 h 6858558"/>
              <a:gd name="connsiteX9" fmla="*/ 10759322 w 10873921"/>
              <a:gd name="connsiteY9" fmla="*/ 449520 h 6858558"/>
              <a:gd name="connsiteX10" fmla="*/ 10694154 w 10873921"/>
              <a:gd name="connsiteY10" fmla="*/ 534382 h 6858558"/>
              <a:gd name="connsiteX11" fmla="*/ 10585389 w 10873921"/>
              <a:gd name="connsiteY11" fmla="*/ 657817 h 6858558"/>
              <a:gd name="connsiteX12" fmla="*/ 10553040 w 10873921"/>
              <a:gd name="connsiteY12" fmla="*/ 736652 h 6858558"/>
              <a:gd name="connsiteX13" fmla="*/ 10549362 w 10873921"/>
              <a:gd name="connsiteY13" fmla="*/ 767381 h 6858558"/>
              <a:gd name="connsiteX14" fmla="*/ 10542712 w 10873921"/>
              <a:gd name="connsiteY14" fmla="*/ 818695 h 6858558"/>
              <a:gd name="connsiteX15" fmla="*/ 10556955 w 10873921"/>
              <a:gd name="connsiteY15" fmla="*/ 863814 h 6858558"/>
              <a:gd name="connsiteX16" fmla="*/ 10543783 w 10873921"/>
              <a:gd name="connsiteY16" fmla="*/ 904039 h 6858558"/>
              <a:gd name="connsiteX17" fmla="*/ 10509848 w 10873921"/>
              <a:gd name="connsiteY17" fmla="*/ 950499 h 6858558"/>
              <a:gd name="connsiteX18" fmla="*/ 10503433 w 10873921"/>
              <a:gd name="connsiteY18" fmla="*/ 1021040 h 6858558"/>
              <a:gd name="connsiteX19" fmla="*/ 10493315 w 10873921"/>
              <a:gd name="connsiteY19" fmla="*/ 1059465 h 6858558"/>
              <a:gd name="connsiteX20" fmla="*/ 10472650 w 10873921"/>
              <a:gd name="connsiteY20" fmla="*/ 1166876 h 6858558"/>
              <a:gd name="connsiteX21" fmla="*/ 10457261 w 10873921"/>
              <a:gd name="connsiteY21" fmla="*/ 1276330 h 6858558"/>
              <a:gd name="connsiteX22" fmla="*/ 10479612 w 10873921"/>
              <a:gd name="connsiteY22" fmla="*/ 1340205 h 6858558"/>
              <a:gd name="connsiteX23" fmla="*/ 10478804 w 10873921"/>
              <a:gd name="connsiteY23" fmla="*/ 1346492 h 6858558"/>
              <a:gd name="connsiteX24" fmla="*/ 10469399 w 10873921"/>
              <a:gd name="connsiteY24" fmla="*/ 1360254 h 6858558"/>
              <a:gd name="connsiteX25" fmla="*/ 10464675 w 10873921"/>
              <a:gd name="connsiteY25" fmla="*/ 1364867 h 6858558"/>
              <a:gd name="connsiteX26" fmla="*/ 10460288 w 10873921"/>
              <a:gd name="connsiteY26" fmla="*/ 1372815 h 6858558"/>
              <a:gd name="connsiteX27" fmla="*/ 10460557 w 10873921"/>
              <a:gd name="connsiteY27" fmla="*/ 1373191 h 6858558"/>
              <a:gd name="connsiteX28" fmla="*/ 10436481 w 10873921"/>
              <a:gd name="connsiteY28" fmla="*/ 1477797 h 6858558"/>
              <a:gd name="connsiteX29" fmla="*/ 10431659 w 10873921"/>
              <a:gd name="connsiteY29" fmla="*/ 1500615 h 6858558"/>
              <a:gd name="connsiteX30" fmla="*/ 10431103 w 10873921"/>
              <a:gd name="connsiteY30" fmla="*/ 1513756 h 6858558"/>
              <a:gd name="connsiteX31" fmla="*/ 10404251 w 10873921"/>
              <a:gd name="connsiteY31" fmla="*/ 1551761 h 6858558"/>
              <a:gd name="connsiteX32" fmla="*/ 10382431 w 10873921"/>
              <a:gd name="connsiteY32" fmla="*/ 1570136 h 6858558"/>
              <a:gd name="connsiteX33" fmla="*/ 10373233 w 10873921"/>
              <a:gd name="connsiteY33" fmla="*/ 1580611 h 6858558"/>
              <a:gd name="connsiteX34" fmla="*/ 10366354 w 10873921"/>
              <a:gd name="connsiteY34" fmla="*/ 1581543 h 6858558"/>
              <a:gd name="connsiteX35" fmla="*/ 10365856 w 10873921"/>
              <a:gd name="connsiteY35" fmla="*/ 1627197 h 6858558"/>
              <a:gd name="connsiteX36" fmla="*/ 10339843 w 10873921"/>
              <a:gd name="connsiteY36" fmla="*/ 1675061 h 6858558"/>
              <a:gd name="connsiteX37" fmla="*/ 10303766 w 10873921"/>
              <a:gd name="connsiteY37" fmla="*/ 1728350 h 6858558"/>
              <a:gd name="connsiteX38" fmla="*/ 10213612 w 10873921"/>
              <a:gd name="connsiteY38" fmla="*/ 1831639 h 6858558"/>
              <a:gd name="connsiteX39" fmla="*/ 10112893 w 10873921"/>
              <a:gd name="connsiteY39" fmla="*/ 1947999 h 6858558"/>
              <a:gd name="connsiteX40" fmla="*/ 10042411 w 10873921"/>
              <a:gd name="connsiteY40" fmla="*/ 2041320 h 6858558"/>
              <a:gd name="connsiteX41" fmla="*/ 9916869 w 10873921"/>
              <a:gd name="connsiteY41" fmla="*/ 2193981 h 6858558"/>
              <a:gd name="connsiteX42" fmla="*/ 9863224 w 10873921"/>
              <a:gd name="connsiteY42" fmla="*/ 2350764 h 6858558"/>
              <a:gd name="connsiteX43" fmla="*/ 9815833 w 10873921"/>
              <a:gd name="connsiteY43" fmla="*/ 2484015 h 6858558"/>
              <a:gd name="connsiteX44" fmla="*/ 9772154 w 10873921"/>
              <a:gd name="connsiteY44" fmla="*/ 2992899 h 6858558"/>
              <a:gd name="connsiteX45" fmla="*/ 9644932 w 10873921"/>
              <a:gd name="connsiteY45" fmla="*/ 4090138 h 6858558"/>
              <a:gd name="connsiteX46" fmla="*/ 9476803 w 10873921"/>
              <a:gd name="connsiteY46" fmla="*/ 5871230 h 6858558"/>
              <a:gd name="connsiteX47" fmla="*/ 9482048 w 10873921"/>
              <a:gd name="connsiteY47" fmla="*/ 5875581 h 6858558"/>
              <a:gd name="connsiteX48" fmla="*/ 9482918 w 10873921"/>
              <a:gd name="connsiteY48" fmla="*/ 5942515 h 6858558"/>
              <a:gd name="connsiteX49" fmla="*/ 9471123 w 10873921"/>
              <a:gd name="connsiteY49" fmla="*/ 6028951 h 6858558"/>
              <a:gd name="connsiteX50" fmla="*/ 9421412 w 10873921"/>
              <a:gd name="connsiteY50" fmla="*/ 6080818 h 6858558"/>
              <a:gd name="connsiteX51" fmla="*/ 9427038 w 10873921"/>
              <a:gd name="connsiteY51" fmla="*/ 6088099 h 6858558"/>
              <a:gd name="connsiteX52" fmla="*/ 9412784 w 10873921"/>
              <a:gd name="connsiteY52" fmla="*/ 6129303 h 6858558"/>
              <a:gd name="connsiteX53" fmla="*/ 9313343 w 10873921"/>
              <a:gd name="connsiteY53" fmla="*/ 6260036 h 6858558"/>
              <a:gd name="connsiteX54" fmla="*/ 9286856 w 10873921"/>
              <a:gd name="connsiteY54" fmla="*/ 6340934 h 6858558"/>
              <a:gd name="connsiteX55" fmla="*/ 9285436 w 10873921"/>
              <a:gd name="connsiteY55" fmla="*/ 6371842 h 6858558"/>
              <a:gd name="connsiteX56" fmla="*/ 9282564 w 10873921"/>
              <a:gd name="connsiteY56" fmla="*/ 6423490 h 6858558"/>
              <a:gd name="connsiteX57" fmla="*/ 9300077 w 10873921"/>
              <a:gd name="connsiteY57" fmla="*/ 6467496 h 6858558"/>
              <a:gd name="connsiteX58" fmla="*/ 9289886 w 10873921"/>
              <a:gd name="connsiteY58" fmla="*/ 6508540 h 6858558"/>
              <a:gd name="connsiteX59" fmla="*/ 9262092 w 10873921"/>
              <a:gd name="connsiteY59" fmla="*/ 6511084 h 6858558"/>
              <a:gd name="connsiteX60" fmla="*/ 9259443 w 10873921"/>
              <a:gd name="connsiteY60" fmla="*/ 6557257 h 6858558"/>
              <a:gd name="connsiteX61" fmla="*/ 9258214 w 10873921"/>
              <a:gd name="connsiteY61" fmla="*/ 6628065 h 6858558"/>
              <a:gd name="connsiteX62" fmla="*/ 9250938 w 10873921"/>
              <a:gd name="connsiteY62" fmla="*/ 6667101 h 6858558"/>
              <a:gd name="connsiteX63" fmla="*/ 9238195 w 10873921"/>
              <a:gd name="connsiteY63" fmla="*/ 6775682 h 6858558"/>
              <a:gd name="connsiteX64" fmla="*/ 9230652 w 10873921"/>
              <a:gd name="connsiteY64" fmla="*/ 6855909 h 6858558"/>
              <a:gd name="connsiteX65" fmla="*/ 0 w 10873921"/>
              <a:gd name="connsiteY65" fmla="*/ 6858558 h 6858558"/>
              <a:gd name="connsiteX66" fmla="*/ 0 w 10873921"/>
              <a:gd name="connsiteY66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81833 w 10873921"/>
              <a:gd name="connsiteY6" fmla="*/ 286161 h 6858558"/>
              <a:gd name="connsiteX7" fmla="*/ 10777796 w 10873921"/>
              <a:gd name="connsiteY7" fmla="*/ 352984 h 6858558"/>
              <a:gd name="connsiteX8" fmla="*/ 10759322 w 10873921"/>
              <a:gd name="connsiteY8" fmla="*/ 449520 h 6858558"/>
              <a:gd name="connsiteX9" fmla="*/ 10694154 w 10873921"/>
              <a:gd name="connsiteY9" fmla="*/ 534382 h 6858558"/>
              <a:gd name="connsiteX10" fmla="*/ 10585389 w 10873921"/>
              <a:gd name="connsiteY10" fmla="*/ 657817 h 6858558"/>
              <a:gd name="connsiteX11" fmla="*/ 10553040 w 10873921"/>
              <a:gd name="connsiteY11" fmla="*/ 736652 h 6858558"/>
              <a:gd name="connsiteX12" fmla="*/ 10549362 w 10873921"/>
              <a:gd name="connsiteY12" fmla="*/ 767381 h 6858558"/>
              <a:gd name="connsiteX13" fmla="*/ 10542712 w 10873921"/>
              <a:gd name="connsiteY13" fmla="*/ 818695 h 6858558"/>
              <a:gd name="connsiteX14" fmla="*/ 10556955 w 10873921"/>
              <a:gd name="connsiteY14" fmla="*/ 863814 h 6858558"/>
              <a:gd name="connsiteX15" fmla="*/ 10543783 w 10873921"/>
              <a:gd name="connsiteY15" fmla="*/ 904039 h 6858558"/>
              <a:gd name="connsiteX16" fmla="*/ 10509848 w 10873921"/>
              <a:gd name="connsiteY16" fmla="*/ 950499 h 6858558"/>
              <a:gd name="connsiteX17" fmla="*/ 10503433 w 10873921"/>
              <a:gd name="connsiteY17" fmla="*/ 1021040 h 6858558"/>
              <a:gd name="connsiteX18" fmla="*/ 10493315 w 10873921"/>
              <a:gd name="connsiteY18" fmla="*/ 1059465 h 6858558"/>
              <a:gd name="connsiteX19" fmla="*/ 10472650 w 10873921"/>
              <a:gd name="connsiteY19" fmla="*/ 1166876 h 6858558"/>
              <a:gd name="connsiteX20" fmla="*/ 10457261 w 10873921"/>
              <a:gd name="connsiteY20" fmla="*/ 1276330 h 6858558"/>
              <a:gd name="connsiteX21" fmla="*/ 10479612 w 10873921"/>
              <a:gd name="connsiteY21" fmla="*/ 1340205 h 6858558"/>
              <a:gd name="connsiteX22" fmla="*/ 10478804 w 10873921"/>
              <a:gd name="connsiteY22" fmla="*/ 1346492 h 6858558"/>
              <a:gd name="connsiteX23" fmla="*/ 10469399 w 10873921"/>
              <a:gd name="connsiteY23" fmla="*/ 1360254 h 6858558"/>
              <a:gd name="connsiteX24" fmla="*/ 10464675 w 10873921"/>
              <a:gd name="connsiteY24" fmla="*/ 1364867 h 6858558"/>
              <a:gd name="connsiteX25" fmla="*/ 10460288 w 10873921"/>
              <a:gd name="connsiteY25" fmla="*/ 1372815 h 6858558"/>
              <a:gd name="connsiteX26" fmla="*/ 10460557 w 10873921"/>
              <a:gd name="connsiteY26" fmla="*/ 1373191 h 6858558"/>
              <a:gd name="connsiteX27" fmla="*/ 10436481 w 10873921"/>
              <a:gd name="connsiteY27" fmla="*/ 1477797 h 6858558"/>
              <a:gd name="connsiteX28" fmla="*/ 10431659 w 10873921"/>
              <a:gd name="connsiteY28" fmla="*/ 1500615 h 6858558"/>
              <a:gd name="connsiteX29" fmla="*/ 10431103 w 10873921"/>
              <a:gd name="connsiteY29" fmla="*/ 1513756 h 6858558"/>
              <a:gd name="connsiteX30" fmla="*/ 10404251 w 10873921"/>
              <a:gd name="connsiteY30" fmla="*/ 1551761 h 6858558"/>
              <a:gd name="connsiteX31" fmla="*/ 10382431 w 10873921"/>
              <a:gd name="connsiteY31" fmla="*/ 1570136 h 6858558"/>
              <a:gd name="connsiteX32" fmla="*/ 10373233 w 10873921"/>
              <a:gd name="connsiteY32" fmla="*/ 1580611 h 6858558"/>
              <a:gd name="connsiteX33" fmla="*/ 10366354 w 10873921"/>
              <a:gd name="connsiteY33" fmla="*/ 1581543 h 6858558"/>
              <a:gd name="connsiteX34" fmla="*/ 10365856 w 10873921"/>
              <a:gd name="connsiteY34" fmla="*/ 1627197 h 6858558"/>
              <a:gd name="connsiteX35" fmla="*/ 10339843 w 10873921"/>
              <a:gd name="connsiteY35" fmla="*/ 1675061 h 6858558"/>
              <a:gd name="connsiteX36" fmla="*/ 10303766 w 10873921"/>
              <a:gd name="connsiteY36" fmla="*/ 1728350 h 6858558"/>
              <a:gd name="connsiteX37" fmla="*/ 10213612 w 10873921"/>
              <a:gd name="connsiteY37" fmla="*/ 1831639 h 6858558"/>
              <a:gd name="connsiteX38" fmla="*/ 10112893 w 10873921"/>
              <a:gd name="connsiteY38" fmla="*/ 1947999 h 6858558"/>
              <a:gd name="connsiteX39" fmla="*/ 10042411 w 10873921"/>
              <a:gd name="connsiteY39" fmla="*/ 2041320 h 6858558"/>
              <a:gd name="connsiteX40" fmla="*/ 9916869 w 10873921"/>
              <a:gd name="connsiteY40" fmla="*/ 2193981 h 6858558"/>
              <a:gd name="connsiteX41" fmla="*/ 9863224 w 10873921"/>
              <a:gd name="connsiteY41" fmla="*/ 2350764 h 6858558"/>
              <a:gd name="connsiteX42" fmla="*/ 9815833 w 10873921"/>
              <a:gd name="connsiteY42" fmla="*/ 2484015 h 6858558"/>
              <a:gd name="connsiteX43" fmla="*/ 9772154 w 10873921"/>
              <a:gd name="connsiteY43" fmla="*/ 2992899 h 6858558"/>
              <a:gd name="connsiteX44" fmla="*/ 9644932 w 10873921"/>
              <a:gd name="connsiteY44" fmla="*/ 4090138 h 6858558"/>
              <a:gd name="connsiteX45" fmla="*/ 9476803 w 10873921"/>
              <a:gd name="connsiteY45" fmla="*/ 5871230 h 6858558"/>
              <a:gd name="connsiteX46" fmla="*/ 9482048 w 10873921"/>
              <a:gd name="connsiteY46" fmla="*/ 5875581 h 6858558"/>
              <a:gd name="connsiteX47" fmla="*/ 9482918 w 10873921"/>
              <a:gd name="connsiteY47" fmla="*/ 5942515 h 6858558"/>
              <a:gd name="connsiteX48" fmla="*/ 9471123 w 10873921"/>
              <a:gd name="connsiteY48" fmla="*/ 6028951 h 6858558"/>
              <a:gd name="connsiteX49" fmla="*/ 9421412 w 10873921"/>
              <a:gd name="connsiteY49" fmla="*/ 6080818 h 6858558"/>
              <a:gd name="connsiteX50" fmla="*/ 9427038 w 10873921"/>
              <a:gd name="connsiteY50" fmla="*/ 6088099 h 6858558"/>
              <a:gd name="connsiteX51" fmla="*/ 9412784 w 10873921"/>
              <a:gd name="connsiteY51" fmla="*/ 6129303 h 6858558"/>
              <a:gd name="connsiteX52" fmla="*/ 9313343 w 10873921"/>
              <a:gd name="connsiteY52" fmla="*/ 6260036 h 6858558"/>
              <a:gd name="connsiteX53" fmla="*/ 9286856 w 10873921"/>
              <a:gd name="connsiteY53" fmla="*/ 6340934 h 6858558"/>
              <a:gd name="connsiteX54" fmla="*/ 9285436 w 10873921"/>
              <a:gd name="connsiteY54" fmla="*/ 6371842 h 6858558"/>
              <a:gd name="connsiteX55" fmla="*/ 9282564 w 10873921"/>
              <a:gd name="connsiteY55" fmla="*/ 6423490 h 6858558"/>
              <a:gd name="connsiteX56" fmla="*/ 9300077 w 10873921"/>
              <a:gd name="connsiteY56" fmla="*/ 6467496 h 6858558"/>
              <a:gd name="connsiteX57" fmla="*/ 9289886 w 10873921"/>
              <a:gd name="connsiteY57" fmla="*/ 6508540 h 6858558"/>
              <a:gd name="connsiteX58" fmla="*/ 9262092 w 10873921"/>
              <a:gd name="connsiteY58" fmla="*/ 6511084 h 6858558"/>
              <a:gd name="connsiteX59" fmla="*/ 9259443 w 10873921"/>
              <a:gd name="connsiteY59" fmla="*/ 6557257 h 6858558"/>
              <a:gd name="connsiteX60" fmla="*/ 9258214 w 10873921"/>
              <a:gd name="connsiteY60" fmla="*/ 6628065 h 6858558"/>
              <a:gd name="connsiteX61" fmla="*/ 9250938 w 10873921"/>
              <a:gd name="connsiteY61" fmla="*/ 6667101 h 6858558"/>
              <a:gd name="connsiteX62" fmla="*/ 9238195 w 10873921"/>
              <a:gd name="connsiteY62" fmla="*/ 6775682 h 6858558"/>
              <a:gd name="connsiteX63" fmla="*/ 9230652 w 10873921"/>
              <a:gd name="connsiteY63" fmla="*/ 6855909 h 6858558"/>
              <a:gd name="connsiteX64" fmla="*/ 0 w 10873921"/>
              <a:gd name="connsiteY64" fmla="*/ 6858558 h 6858558"/>
              <a:gd name="connsiteX65" fmla="*/ 0 w 10873921"/>
              <a:gd name="connsiteY65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585389 w 10873921"/>
              <a:gd name="connsiteY9" fmla="*/ 657817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56955 w 10873921"/>
              <a:gd name="connsiteY13" fmla="*/ 863814 h 6858558"/>
              <a:gd name="connsiteX14" fmla="*/ 10543783 w 10873921"/>
              <a:gd name="connsiteY14" fmla="*/ 904039 h 6858558"/>
              <a:gd name="connsiteX15" fmla="*/ 10509848 w 10873921"/>
              <a:gd name="connsiteY15" fmla="*/ 950499 h 6858558"/>
              <a:gd name="connsiteX16" fmla="*/ 10503433 w 10873921"/>
              <a:gd name="connsiteY16" fmla="*/ 1021040 h 6858558"/>
              <a:gd name="connsiteX17" fmla="*/ 10493315 w 10873921"/>
              <a:gd name="connsiteY17" fmla="*/ 1059465 h 6858558"/>
              <a:gd name="connsiteX18" fmla="*/ 10472650 w 10873921"/>
              <a:gd name="connsiteY18" fmla="*/ 1166876 h 6858558"/>
              <a:gd name="connsiteX19" fmla="*/ 10457261 w 10873921"/>
              <a:gd name="connsiteY19" fmla="*/ 1276330 h 6858558"/>
              <a:gd name="connsiteX20" fmla="*/ 10479612 w 10873921"/>
              <a:gd name="connsiteY20" fmla="*/ 1340205 h 6858558"/>
              <a:gd name="connsiteX21" fmla="*/ 10478804 w 10873921"/>
              <a:gd name="connsiteY21" fmla="*/ 1346492 h 6858558"/>
              <a:gd name="connsiteX22" fmla="*/ 10469399 w 10873921"/>
              <a:gd name="connsiteY22" fmla="*/ 1360254 h 6858558"/>
              <a:gd name="connsiteX23" fmla="*/ 10464675 w 10873921"/>
              <a:gd name="connsiteY23" fmla="*/ 1364867 h 6858558"/>
              <a:gd name="connsiteX24" fmla="*/ 10460288 w 10873921"/>
              <a:gd name="connsiteY24" fmla="*/ 1372815 h 6858558"/>
              <a:gd name="connsiteX25" fmla="*/ 10460557 w 10873921"/>
              <a:gd name="connsiteY25" fmla="*/ 1373191 h 6858558"/>
              <a:gd name="connsiteX26" fmla="*/ 10436481 w 10873921"/>
              <a:gd name="connsiteY26" fmla="*/ 1477797 h 6858558"/>
              <a:gd name="connsiteX27" fmla="*/ 10431659 w 10873921"/>
              <a:gd name="connsiteY27" fmla="*/ 1500615 h 6858558"/>
              <a:gd name="connsiteX28" fmla="*/ 10431103 w 10873921"/>
              <a:gd name="connsiteY28" fmla="*/ 1513756 h 6858558"/>
              <a:gd name="connsiteX29" fmla="*/ 10404251 w 10873921"/>
              <a:gd name="connsiteY29" fmla="*/ 1551761 h 6858558"/>
              <a:gd name="connsiteX30" fmla="*/ 10382431 w 10873921"/>
              <a:gd name="connsiteY30" fmla="*/ 1570136 h 6858558"/>
              <a:gd name="connsiteX31" fmla="*/ 10373233 w 10873921"/>
              <a:gd name="connsiteY31" fmla="*/ 1580611 h 6858558"/>
              <a:gd name="connsiteX32" fmla="*/ 10366354 w 10873921"/>
              <a:gd name="connsiteY32" fmla="*/ 1581543 h 6858558"/>
              <a:gd name="connsiteX33" fmla="*/ 10365856 w 10873921"/>
              <a:gd name="connsiteY33" fmla="*/ 1627197 h 6858558"/>
              <a:gd name="connsiteX34" fmla="*/ 10339843 w 10873921"/>
              <a:gd name="connsiteY34" fmla="*/ 1675061 h 6858558"/>
              <a:gd name="connsiteX35" fmla="*/ 10303766 w 10873921"/>
              <a:gd name="connsiteY35" fmla="*/ 1728350 h 6858558"/>
              <a:gd name="connsiteX36" fmla="*/ 10213612 w 10873921"/>
              <a:gd name="connsiteY36" fmla="*/ 1831639 h 6858558"/>
              <a:gd name="connsiteX37" fmla="*/ 10112893 w 10873921"/>
              <a:gd name="connsiteY37" fmla="*/ 1947999 h 6858558"/>
              <a:gd name="connsiteX38" fmla="*/ 10042411 w 10873921"/>
              <a:gd name="connsiteY38" fmla="*/ 2041320 h 6858558"/>
              <a:gd name="connsiteX39" fmla="*/ 9916869 w 10873921"/>
              <a:gd name="connsiteY39" fmla="*/ 2193981 h 6858558"/>
              <a:gd name="connsiteX40" fmla="*/ 9863224 w 10873921"/>
              <a:gd name="connsiteY40" fmla="*/ 2350764 h 6858558"/>
              <a:gd name="connsiteX41" fmla="*/ 9815833 w 10873921"/>
              <a:gd name="connsiteY41" fmla="*/ 2484015 h 6858558"/>
              <a:gd name="connsiteX42" fmla="*/ 9772154 w 10873921"/>
              <a:gd name="connsiteY42" fmla="*/ 2992899 h 6858558"/>
              <a:gd name="connsiteX43" fmla="*/ 9644932 w 10873921"/>
              <a:gd name="connsiteY43" fmla="*/ 4090138 h 6858558"/>
              <a:gd name="connsiteX44" fmla="*/ 9476803 w 10873921"/>
              <a:gd name="connsiteY44" fmla="*/ 5871230 h 6858558"/>
              <a:gd name="connsiteX45" fmla="*/ 9482048 w 10873921"/>
              <a:gd name="connsiteY45" fmla="*/ 5875581 h 6858558"/>
              <a:gd name="connsiteX46" fmla="*/ 9482918 w 10873921"/>
              <a:gd name="connsiteY46" fmla="*/ 5942515 h 6858558"/>
              <a:gd name="connsiteX47" fmla="*/ 9471123 w 10873921"/>
              <a:gd name="connsiteY47" fmla="*/ 6028951 h 6858558"/>
              <a:gd name="connsiteX48" fmla="*/ 9421412 w 10873921"/>
              <a:gd name="connsiteY48" fmla="*/ 6080818 h 6858558"/>
              <a:gd name="connsiteX49" fmla="*/ 9427038 w 10873921"/>
              <a:gd name="connsiteY49" fmla="*/ 6088099 h 6858558"/>
              <a:gd name="connsiteX50" fmla="*/ 9412784 w 10873921"/>
              <a:gd name="connsiteY50" fmla="*/ 6129303 h 6858558"/>
              <a:gd name="connsiteX51" fmla="*/ 9313343 w 10873921"/>
              <a:gd name="connsiteY51" fmla="*/ 6260036 h 6858558"/>
              <a:gd name="connsiteX52" fmla="*/ 9286856 w 10873921"/>
              <a:gd name="connsiteY52" fmla="*/ 6340934 h 6858558"/>
              <a:gd name="connsiteX53" fmla="*/ 9285436 w 10873921"/>
              <a:gd name="connsiteY53" fmla="*/ 6371842 h 6858558"/>
              <a:gd name="connsiteX54" fmla="*/ 9282564 w 10873921"/>
              <a:gd name="connsiteY54" fmla="*/ 6423490 h 6858558"/>
              <a:gd name="connsiteX55" fmla="*/ 9300077 w 10873921"/>
              <a:gd name="connsiteY55" fmla="*/ 6467496 h 6858558"/>
              <a:gd name="connsiteX56" fmla="*/ 9289886 w 10873921"/>
              <a:gd name="connsiteY56" fmla="*/ 6508540 h 6858558"/>
              <a:gd name="connsiteX57" fmla="*/ 9262092 w 10873921"/>
              <a:gd name="connsiteY57" fmla="*/ 6511084 h 6858558"/>
              <a:gd name="connsiteX58" fmla="*/ 9259443 w 10873921"/>
              <a:gd name="connsiteY58" fmla="*/ 6557257 h 6858558"/>
              <a:gd name="connsiteX59" fmla="*/ 9258214 w 10873921"/>
              <a:gd name="connsiteY59" fmla="*/ 6628065 h 6858558"/>
              <a:gd name="connsiteX60" fmla="*/ 9250938 w 10873921"/>
              <a:gd name="connsiteY60" fmla="*/ 6667101 h 6858558"/>
              <a:gd name="connsiteX61" fmla="*/ 9238195 w 10873921"/>
              <a:gd name="connsiteY61" fmla="*/ 6775682 h 6858558"/>
              <a:gd name="connsiteX62" fmla="*/ 9230652 w 10873921"/>
              <a:gd name="connsiteY62" fmla="*/ 6855909 h 6858558"/>
              <a:gd name="connsiteX63" fmla="*/ 0 w 10873921"/>
              <a:gd name="connsiteY63" fmla="*/ 6858558 h 6858558"/>
              <a:gd name="connsiteX64" fmla="*/ 0 w 10873921"/>
              <a:gd name="connsiteY6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56955 w 10873921"/>
              <a:gd name="connsiteY13" fmla="*/ 863814 h 6858558"/>
              <a:gd name="connsiteX14" fmla="*/ 10543783 w 10873921"/>
              <a:gd name="connsiteY14" fmla="*/ 904039 h 6858558"/>
              <a:gd name="connsiteX15" fmla="*/ 10509848 w 10873921"/>
              <a:gd name="connsiteY15" fmla="*/ 950499 h 6858558"/>
              <a:gd name="connsiteX16" fmla="*/ 10503433 w 10873921"/>
              <a:gd name="connsiteY16" fmla="*/ 1021040 h 6858558"/>
              <a:gd name="connsiteX17" fmla="*/ 10493315 w 10873921"/>
              <a:gd name="connsiteY17" fmla="*/ 1059465 h 6858558"/>
              <a:gd name="connsiteX18" fmla="*/ 10472650 w 10873921"/>
              <a:gd name="connsiteY18" fmla="*/ 1166876 h 6858558"/>
              <a:gd name="connsiteX19" fmla="*/ 10457261 w 10873921"/>
              <a:gd name="connsiteY19" fmla="*/ 1276330 h 6858558"/>
              <a:gd name="connsiteX20" fmla="*/ 10479612 w 10873921"/>
              <a:gd name="connsiteY20" fmla="*/ 1340205 h 6858558"/>
              <a:gd name="connsiteX21" fmla="*/ 10478804 w 10873921"/>
              <a:gd name="connsiteY21" fmla="*/ 1346492 h 6858558"/>
              <a:gd name="connsiteX22" fmla="*/ 10469399 w 10873921"/>
              <a:gd name="connsiteY22" fmla="*/ 1360254 h 6858558"/>
              <a:gd name="connsiteX23" fmla="*/ 10464675 w 10873921"/>
              <a:gd name="connsiteY23" fmla="*/ 1364867 h 6858558"/>
              <a:gd name="connsiteX24" fmla="*/ 10460288 w 10873921"/>
              <a:gd name="connsiteY24" fmla="*/ 1372815 h 6858558"/>
              <a:gd name="connsiteX25" fmla="*/ 10460557 w 10873921"/>
              <a:gd name="connsiteY25" fmla="*/ 1373191 h 6858558"/>
              <a:gd name="connsiteX26" fmla="*/ 10436481 w 10873921"/>
              <a:gd name="connsiteY26" fmla="*/ 1477797 h 6858558"/>
              <a:gd name="connsiteX27" fmla="*/ 10431659 w 10873921"/>
              <a:gd name="connsiteY27" fmla="*/ 1500615 h 6858558"/>
              <a:gd name="connsiteX28" fmla="*/ 10431103 w 10873921"/>
              <a:gd name="connsiteY28" fmla="*/ 1513756 h 6858558"/>
              <a:gd name="connsiteX29" fmla="*/ 10404251 w 10873921"/>
              <a:gd name="connsiteY29" fmla="*/ 1551761 h 6858558"/>
              <a:gd name="connsiteX30" fmla="*/ 10382431 w 10873921"/>
              <a:gd name="connsiteY30" fmla="*/ 1570136 h 6858558"/>
              <a:gd name="connsiteX31" fmla="*/ 10373233 w 10873921"/>
              <a:gd name="connsiteY31" fmla="*/ 1580611 h 6858558"/>
              <a:gd name="connsiteX32" fmla="*/ 10366354 w 10873921"/>
              <a:gd name="connsiteY32" fmla="*/ 1581543 h 6858558"/>
              <a:gd name="connsiteX33" fmla="*/ 10365856 w 10873921"/>
              <a:gd name="connsiteY33" fmla="*/ 1627197 h 6858558"/>
              <a:gd name="connsiteX34" fmla="*/ 10339843 w 10873921"/>
              <a:gd name="connsiteY34" fmla="*/ 1675061 h 6858558"/>
              <a:gd name="connsiteX35" fmla="*/ 10303766 w 10873921"/>
              <a:gd name="connsiteY35" fmla="*/ 1728350 h 6858558"/>
              <a:gd name="connsiteX36" fmla="*/ 10213612 w 10873921"/>
              <a:gd name="connsiteY36" fmla="*/ 1831639 h 6858558"/>
              <a:gd name="connsiteX37" fmla="*/ 10112893 w 10873921"/>
              <a:gd name="connsiteY37" fmla="*/ 1947999 h 6858558"/>
              <a:gd name="connsiteX38" fmla="*/ 10042411 w 10873921"/>
              <a:gd name="connsiteY38" fmla="*/ 2041320 h 6858558"/>
              <a:gd name="connsiteX39" fmla="*/ 9916869 w 10873921"/>
              <a:gd name="connsiteY39" fmla="*/ 2193981 h 6858558"/>
              <a:gd name="connsiteX40" fmla="*/ 9863224 w 10873921"/>
              <a:gd name="connsiteY40" fmla="*/ 2350764 h 6858558"/>
              <a:gd name="connsiteX41" fmla="*/ 9815833 w 10873921"/>
              <a:gd name="connsiteY41" fmla="*/ 2484015 h 6858558"/>
              <a:gd name="connsiteX42" fmla="*/ 9772154 w 10873921"/>
              <a:gd name="connsiteY42" fmla="*/ 2992899 h 6858558"/>
              <a:gd name="connsiteX43" fmla="*/ 9644932 w 10873921"/>
              <a:gd name="connsiteY43" fmla="*/ 4090138 h 6858558"/>
              <a:gd name="connsiteX44" fmla="*/ 9476803 w 10873921"/>
              <a:gd name="connsiteY44" fmla="*/ 5871230 h 6858558"/>
              <a:gd name="connsiteX45" fmla="*/ 9482048 w 10873921"/>
              <a:gd name="connsiteY45" fmla="*/ 5875581 h 6858558"/>
              <a:gd name="connsiteX46" fmla="*/ 9482918 w 10873921"/>
              <a:gd name="connsiteY46" fmla="*/ 5942515 h 6858558"/>
              <a:gd name="connsiteX47" fmla="*/ 9471123 w 10873921"/>
              <a:gd name="connsiteY47" fmla="*/ 6028951 h 6858558"/>
              <a:gd name="connsiteX48" fmla="*/ 9421412 w 10873921"/>
              <a:gd name="connsiteY48" fmla="*/ 6080818 h 6858558"/>
              <a:gd name="connsiteX49" fmla="*/ 9427038 w 10873921"/>
              <a:gd name="connsiteY49" fmla="*/ 6088099 h 6858558"/>
              <a:gd name="connsiteX50" fmla="*/ 9412784 w 10873921"/>
              <a:gd name="connsiteY50" fmla="*/ 6129303 h 6858558"/>
              <a:gd name="connsiteX51" fmla="*/ 9313343 w 10873921"/>
              <a:gd name="connsiteY51" fmla="*/ 6260036 h 6858558"/>
              <a:gd name="connsiteX52" fmla="*/ 9286856 w 10873921"/>
              <a:gd name="connsiteY52" fmla="*/ 6340934 h 6858558"/>
              <a:gd name="connsiteX53" fmla="*/ 9285436 w 10873921"/>
              <a:gd name="connsiteY53" fmla="*/ 6371842 h 6858558"/>
              <a:gd name="connsiteX54" fmla="*/ 9282564 w 10873921"/>
              <a:gd name="connsiteY54" fmla="*/ 6423490 h 6858558"/>
              <a:gd name="connsiteX55" fmla="*/ 9300077 w 10873921"/>
              <a:gd name="connsiteY55" fmla="*/ 6467496 h 6858558"/>
              <a:gd name="connsiteX56" fmla="*/ 9289886 w 10873921"/>
              <a:gd name="connsiteY56" fmla="*/ 6508540 h 6858558"/>
              <a:gd name="connsiteX57" fmla="*/ 9262092 w 10873921"/>
              <a:gd name="connsiteY57" fmla="*/ 6511084 h 6858558"/>
              <a:gd name="connsiteX58" fmla="*/ 9259443 w 10873921"/>
              <a:gd name="connsiteY58" fmla="*/ 6557257 h 6858558"/>
              <a:gd name="connsiteX59" fmla="*/ 9258214 w 10873921"/>
              <a:gd name="connsiteY59" fmla="*/ 6628065 h 6858558"/>
              <a:gd name="connsiteX60" fmla="*/ 9250938 w 10873921"/>
              <a:gd name="connsiteY60" fmla="*/ 6667101 h 6858558"/>
              <a:gd name="connsiteX61" fmla="*/ 9238195 w 10873921"/>
              <a:gd name="connsiteY61" fmla="*/ 6775682 h 6858558"/>
              <a:gd name="connsiteX62" fmla="*/ 9230652 w 10873921"/>
              <a:gd name="connsiteY62" fmla="*/ 6855909 h 6858558"/>
              <a:gd name="connsiteX63" fmla="*/ 0 w 10873921"/>
              <a:gd name="connsiteY63" fmla="*/ 6858558 h 6858558"/>
              <a:gd name="connsiteX64" fmla="*/ 0 w 10873921"/>
              <a:gd name="connsiteY64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72650 w 10873921"/>
              <a:gd name="connsiteY17" fmla="*/ 1166876 h 6858558"/>
              <a:gd name="connsiteX18" fmla="*/ 10457261 w 10873921"/>
              <a:gd name="connsiteY18" fmla="*/ 1276330 h 6858558"/>
              <a:gd name="connsiteX19" fmla="*/ 10479612 w 10873921"/>
              <a:gd name="connsiteY19" fmla="*/ 1340205 h 6858558"/>
              <a:gd name="connsiteX20" fmla="*/ 10478804 w 10873921"/>
              <a:gd name="connsiteY20" fmla="*/ 1346492 h 6858558"/>
              <a:gd name="connsiteX21" fmla="*/ 10469399 w 10873921"/>
              <a:gd name="connsiteY21" fmla="*/ 1360254 h 6858558"/>
              <a:gd name="connsiteX22" fmla="*/ 10464675 w 10873921"/>
              <a:gd name="connsiteY22" fmla="*/ 1364867 h 6858558"/>
              <a:gd name="connsiteX23" fmla="*/ 10460288 w 10873921"/>
              <a:gd name="connsiteY23" fmla="*/ 1372815 h 6858558"/>
              <a:gd name="connsiteX24" fmla="*/ 10460557 w 10873921"/>
              <a:gd name="connsiteY24" fmla="*/ 1373191 h 6858558"/>
              <a:gd name="connsiteX25" fmla="*/ 10436481 w 10873921"/>
              <a:gd name="connsiteY25" fmla="*/ 1477797 h 6858558"/>
              <a:gd name="connsiteX26" fmla="*/ 10431659 w 10873921"/>
              <a:gd name="connsiteY26" fmla="*/ 1500615 h 6858558"/>
              <a:gd name="connsiteX27" fmla="*/ 10431103 w 10873921"/>
              <a:gd name="connsiteY27" fmla="*/ 1513756 h 6858558"/>
              <a:gd name="connsiteX28" fmla="*/ 10404251 w 10873921"/>
              <a:gd name="connsiteY28" fmla="*/ 1551761 h 6858558"/>
              <a:gd name="connsiteX29" fmla="*/ 10382431 w 10873921"/>
              <a:gd name="connsiteY29" fmla="*/ 1570136 h 6858558"/>
              <a:gd name="connsiteX30" fmla="*/ 10373233 w 10873921"/>
              <a:gd name="connsiteY30" fmla="*/ 1580611 h 6858558"/>
              <a:gd name="connsiteX31" fmla="*/ 10366354 w 10873921"/>
              <a:gd name="connsiteY31" fmla="*/ 1581543 h 6858558"/>
              <a:gd name="connsiteX32" fmla="*/ 10365856 w 10873921"/>
              <a:gd name="connsiteY32" fmla="*/ 1627197 h 6858558"/>
              <a:gd name="connsiteX33" fmla="*/ 10339843 w 10873921"/>
              <a:gd name="connsiteY33" fmla="*/ 1675061 h 6858558"/>
              <a:gd name="connsiteX34" fmla="*/ 10303766 w 10873921"/>
              <a:gd name="connsiteY34" fmla="*/ 1728350 h 6858558"/>
              <a:gd name="connsiteX35" fmla="*/ 10213612 w 10873921"/>
              <a:gd name="connsiteY35" fmla="*/ 1831639 h 6858558"/>
              <a:gd name="connsiteX36" fmla="*/ 10112893 w 10873921"/>
              <a:gd name="connsiteY36" fmla="*/ 1947999 h 6858558"/>
              <a:gd name="connsiteX37" fmla="*/ 10042411 w 10873921"/>
              <a:gd name="connsiteY37" fmla="*/ 2041320 h 6858558"/>
              <a:gd name="connsiteX38" fmla="*/ 9916869 w 10873921"/>
              <a:gd name="connsiteY38" fmla="*/ 2193981 h 6858558"/>
              <a:gd name="connsiteX39" fmla="*/ 9863224 w 10873921"/>
              <a:gd name="connsiteY39" fmla="*/ 2350764 h 6858558"/>
              <a:gd name="connsiteX40" fmla="*/ 9815833 w 10873921"/>
              <a:gd name="connsiteY40" fmla="*/ 2484015 h 6858558"/>
              <a:gd name="connsiteX41" fmla="*/ 9772154 w 10873921"/>
              <a:gd name="connsiteY41" fmla="*/ 2992899 h 6858558"/>
              <a:gd name="connsiteX42" fmla="*/ 9644932 w 10873921"/>
              <a:gd name="connsiteY42" fmla="*/ 4090138 h 6858558"/>
              <a:gd name="connsiteX43" fmla="*/ 9476803 w 10873921"/>
              <a:gd name="connsiteY43" fmla="*/ 5871230 h 6858558"/>
              <a:gd name="connsiteX44" fmla="*/ 9482048 w 10873921"/>
              <a:gd name="connsiteY44" fmla="*/ 5875581 h 6858558"/>
              <a:gd name="connsiteX45" fmla="*/ 9482918 w 10873921"/>
              <a:gd name="connsiteY45" fmla="*/ 5942515 h 6858558"/>
              <a:gd name="connsiteX46" fmla="*/ 9471123 w 10873921"/>
              <a:gd name="connsiteY46" fmla="*/ 6028951 h 6858558"/>
              <a:gd name="connsiteX47" fmla="*/ 9421412 w 10873921"/>
              <a:gd name="connsiteY47" fmla="*/ 6080818 h 6858558"/>
              <a:gd name="connsiteX48" fmla="*/ 9427038 w 10873921"/>
              <a:gd name="connsiteY48" fmla="*/ 6088099 h 6858558"/>
              <a:gd name="connsiteX49" fmla="*/ 9412784 w 10873921"/>
              <a:gd name="connsiteY49" fmla="*/ 6129303 h 6858558"/>
              <a:gd name="connsiteX50" fmla="*/ 9313343 w 10873921"/>
              <a:gd name="connsiteY50" fmla="*/ 6260036 h 6858558"/>
              <a:gd name="connsiteX51" fmla="*/ 9286856 w 10873921"/>
              <a:gd name="connsiteY51" fmla="*/ 6340934 h 6858558"/>
              <a:gd name="connsiteX52" fmla="*/ 9285436 w 10873921"/>
              <a:gd name="connsiteY52" fmla="*/ 6371842 h 6858558"/>
              <a:gd name="connsiteX53" fmla="*/ 9282564 w 10873921"/>
              <a:gd name="connsiteY53" fmla="*/ 6423490 h 6858558"/>
              <a:gd name="connsiteX54" fmla="*/ 9300077 w 10873921"/>
              <a:gd name="connsiteY54" fmla="*/ 6467496 h 6858558"/>
              <a:gd name="connsiteX55" fmla="*/ 9289886 w 10873921"/>
              <a:gd name="connsiteY55" fmla="*/ 6508540 h 6858558"/>
              <a:gd name="connsiteX56" fmla="*/ 9262092 w 10873921"/>
              <a:gd name="connsiteY56" fmla="*/ 6511084 h 6858558"/>
              <a:gd name="connsiteX57" fmla="*/ 9259443 w 10873921"/>
              <a:gd name="connsiteY57" fmla="*/ 6557257 h 6858558"/>
              <a:gd name="connsiteX58" fmla="*/ 9258214 w 10873921"/>
              <a:gd name="connsiteY58" fmla="*/ 6628065 h 6858558"/>
              <a:gd name="connsiteX59" fmla="*/ 9250938 w 10873921"/>
              <a:gd name="connsiteY59" fmla="*/ 6667101 h 6858558"/>
              <a:gd name="connsiteX60" fmla="*/ 9238195 w 10873921"/>
              <a:gd name="connsiteY60" fmla="*/ 6775682 h 6858558"/>
              <a:gd name="connsiteX61" fmla="*/ 9230652 w 10873921"/>
              <a:gd name="connsiteY61" fmla="*/ 6855909 h 6858558"/>
              <a:gd name="connsiteX62" fmla="*/ 0 w 10873921"/>
              <a:gd name="connsiteY62" fmla="*/ 6858558 h 6858558"/>
              <a:gd name="connsiteX63" fmla="*/ 0 w 10873921"/>
              <a:gd name="connsiteY63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72650 w 10873921"/>
              <a:gd name="connsiteY17" fmla="*/ 1166876 h 6858558"/>
              <a:gd name="connsiteX18" fmla="*/ 10457261 w 10873921"/>
              <a:gd name="connsiteY18" fmla="*/ 1276330 h 6858558"/>
              <a:gd name="connsiteX19" fmla="*/ 10479612 w 10873921"/>
              <a:gd name="connsiteY19" fmla="*/ 1340205 h 6858558"/>
              <a:gd name="connsiteX20" fmla="*/ 10478804 w 10873921"/>
              <a:gd name="connsiteY20" fmla="*/ 1346492 h 6858558"/>
              <a:gd name="connsiteX21" fmla="*/ 10469399 w 10873921"/>
              <a:gd name="connsiteY21" fmla="*/ 1360254 h 6858558"/>
              <a:gd name="connsiteX22" fmla="*/ 10464675 w 10873921"/>
              <a:gd name="connsiteY22" fmla="*/ 1364867 h 6858558"/>
              <a:gd name="connsiteX23" fmla="*/ 10460288 w 10873921"/>
              <a:gd name="connsiteY23" fmla="*/ 1372815 h 6858558"/>
              <a:gd name="connsiteX24" fmla="*/ 10436481 w 10873921"/>
              <a:gd name="connsiteY24" fmla="*/ 1477797 h 6858558"/>
              <a:gd name="connsiteX25" fmla="*/ 10431659 w 10873921"/>
              <a:gd name="connsiteY25" fmla="*/ 1500615 h 6858558"/>
              <a:gd name="connsiteX26" fmla="*/ 10431103 w 10873921"/>
              <a:gd name="connsiteY26" fmla="*/ 1513756 h 6858558"/>
              <a:gd name="connsiteX27" fmla="*/ 10404251 w 10873921"/>
              <a:gd name="connsiteY27" fmla="*/ 1551761 h 6858558"/>
              <a:gd name="connsiteX28" fmla="*/ 10382431 w 10873921"/>
              <a:gd name="connsiteY28" fmla="*/ 1570136 h 6858558"/>
              <a:gd name="connsiteX29" fmla="*/ 10373233 w 10873921"/>
              <a:gd name="connsiteY29" fmla="*/ 1580611 h 6858558"/>
              <a:gd name="connsiteX30" fmla="*/ 10366354 w 10873921"/>
              <a:gd name="connsiteY30" fmla="*/ 1581543 h 6858558"/>
              <a:gd name="connsiteX31" fmla="*/ 10365856 w 10873921"/>
              <a:gd name="connsiteY31" fmla="*/ 1627197 h 6858558"/>
              <a:gd name="connsiteX32" fmla="*/ 10339843 w 10873921"/>
              <a:gd name="connsiteY32" fmla="*/ 1675061 h 6858558"/>
              <a:gd name="connsiteX33" fmla="*/ 10303766 w 10873921"/>
              <a:gd name="connsiteY33" fmla="*/ 1728350 h 6858558"/>
              <a:gd name="connsiteX34" fmla="*/ 10213612 w 10873921"/>
              <a:gd name="connsiteY34" fmla="*/ 1831639 h 6858558"/>
              <a:gd name="connsiteX35" fmla="*/ 10112893 w 10873921"/>
              <a:gd name="connsiteY35" fmla="*/ 1947999 h 6858558"/>
              <a:gd name="connsiteX36" fmla="*/ 10042411 w 10873921"/>
              <a:gd name="connsiteY36" fmla="*/ 2041320 h 6858558"/>
              <a:gd name="connsiteX37" fmla="*/ 9916869 w 10873921"/>
              <a:gd name="connsiteY37" fmla="*/ 2193981 h 6858558"/>
              <a:gd name="connsiteX38" fmla="*/ 9863224 w 10873921"/>
              <a:gd name="connsiteY38" fmla="*/ 2350764 h 6858558"/>
              <a:gd name="connsiteX39" fmla="*/ 9815833 w 10873921"/>
              <a:gd name="connsiteY39" fmla="*/ 2484015 h 6858558"/>
              <a:gd name="connsiteX40" fmla="*/ 9772154 w 10873921"/>
              <a:gd name="connsiteY40" fmla="*/ 2992899 h 6858558"/>
              <a:gd name="connsiteX41" fmla="*/ 9644932 w 10873921"/>
              <a:gd name="connsiteY41" fmla="*/ 4090138 h 6858558"/>
              <a:gd name="connsiteX42" fmla="*/ 9476803 w 10873921"/>
              <a:gd name="connsiteY42" fmla="*/ 5871230 h 6858558"/>
              <a:gd name="connsiteX43" fmla="*/ 9482048 w 10873921"/>
              <a:gd name="connsiteY43" fmla="*/ 5875581 h 6858558"/>
              <a:gd name="connsiteX44" fmla="*/ 9482918 w 10873921"/>
              <a:gd name="connsiteY44" fmla="*/ 5942515 h 6858558"/>
              <a:gd name="connsiteX45" fmla="*/ 9471123 w 10873921"/>
              <a:gd name="connsiteY45" fmla="*/ 6028951 h 6858558"/>
              <a:gd name="connsiteX46" fmla="*/ 9421412 w 10873921"/>
              <a:gd name="connsiteY46" fmla="*/ 6080818 h 6858558"/>
              <a:gd name="connsiteX47" fmla="*/ 9427038 w 10873921"/>
              <a:gd name="connsiteY47" fmla="*/ 6088099 h 6858558"/>
              <a:gd name="connsiteX48" fmla="*/ 9412784 w 10873921"/>
              <a:gd name="connsiteY48" fmla="*/ 6129303 h 6858558"/>
              <a:gd name="connsiteX49" fmla="*/ 9313343 w 10873921"/>
              <a:gd name="connsiteY49" fmla="*/ 6260036 h 6858558"/>
              <a:gd name="connsiteX50" fmla="*/ 9286856 w 10873921"/>
              <a:gd name="connsiteY50" fmla="*/ 6340934 h 6858558"/>
              <a:gd name="connsiteX51" fmla="*/ 9285436 w 10873921"/>
              <a:gd name="connsiteY51" fmla="*/ 6371842 h 6858558"/>
              <a:gd name="connsiteX52" fmla="*/ 9282564 w 10873921"/>
              <a:gd name="connsiteY52" fmla="*/ 6423490 h 6858558"/>
              <a:gd name="connsiteX53" fmla="*/ 9300077 w 10873921"/>
              <a:gd name="connsiteY53" fmla="*/ 6467496 h 6858558"/>
              <a:gd name="connsiteX54" fmla="*/ 9289886 w 10873921"/>
              <a:gd name="connsiteY54" fmla="*/ 6508540 h 6858558"/>
              <a:gd name="connsiteX55" fmla="*/ 9262092 w 10873921"/>
              <a:gd name="connsiteY55" fmla="*/ 6511084 h 6858558"/>
              <a:gd name="connsiteX56" fmla="*/ 9259443 w 10873921"/>
              <a:gd name="connsiteY56" fmla="*/ 6557257 h 6858558"/>
              <a:gd name="connsiteX57" fmla="*/ 9258214 w 10873921"/>
              <a:gd name="connsiteY57" fmla="*/ 6628065 h 6858558"/>
              <a:gd name="connsiteX58" fmla="*/ 9250938 w 10873921"/>
              <a:gd name="connsiteY58" fmla="*/ 6667101 h 6858558"/>
              <a:gd name="connsiteX59" fmla="*/ 9238195 w 10873921"/>
              <a:gd name="connsiteY59" fmla="*/ 6775682 h 6858558"/>
              <a:gd name="connsiteX60" fmla="*/ 9230652 w 10873921"/>
              <a:gd name="connsiteY60" fmla="*/ 6855909 h 6858558"/>
              <a:gd name="connsiteX61" fmla="*/ 0 w 10873921"/>
              <a:gd name="connsiteY61" fmla="*/ 6858558 h 6858558"/>
              <a:gd name="connsiteX62" fmla="*/ 0 w 10873921"/>
              <a:gd name="connsiteY62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72650 w 10873921"/>
              <a:gd name="connsiteY17" fmla="*/ 1166876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60288 w 10873921"/>
              <a:gd name="connsiteY22" fmla="*/ 1372815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13343 w 10873921"/>
              <a:gd name="connsiteY48" fmla="*/ 6260036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89886 w 10873921"/>
              <a:gd name="connsiteY53" fmla="*/ 6508540 h 6858558"/>
              <a:gd name="connsiteX54" fmla="*/ 9262092 w 10873921"/>
              <a:gd name="connsiteY54" fmla="*/ 6511084 h 6858558"/>
              <a:gd name="connsiteX55" fmla="*/ 9259443 w 10873921"/>
              <a:gd name="connsiteY55" fmla="*/ 6557257 h 6858558"/>
              <a:gd name="connsiteX56" fmla="*/ 9258214 w 10873921"/>
              <a:gd name="connsiteY56" fmla="*/ 6628065 h 6858558"/>
              <a:gd name="connsiteX57" fmla="*/ 9250938 w 10873921"/>
              <a:gd name="connsiteY57" fmla="*/ 6667101 h 6858558"/>
              <a:gd name="connsiteX58" fmla="*/ 9238195 w 10873921"/>
              <a:gd name="connsiteY58" fmla="*/ 6775682 h 6858558"/>
              <a:gd name="connsiteX59" fmla="*/ 9230652 w 10873921"/>
              <a:gd name="connsiteY59" fmla="*/ 6855909 h 6858558"/>
              <a:gd name="connsiteX60" fmla="*/ 0 w 10873921"/>
              <a:gd name="connsiteY60" fmla="*/ 6858558 h 6858558"/>
              <a:gd name="connsiteX61" fmla="*/ 0 w 10873921"/>
              <a:gd name="connsiteY61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72650 w 10873921"/>
              <a:gd name="connsiteY17" fmla="*/ 1166876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76190 w 10873921"/>
              <a:gd name="connsiteY22" fmla="*/ 1420523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13343 w 10873921"/>
              <a:gd name="connsiteY48" fmla="*/ 6260036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89886 w 10873921"/>
              <a:gd name="connsiteY53" fmla="*/ 6508540 h 6858558"/>
              <a:gd name="connsiteX54" fmla="*/ 9262092 w 10873921"/>
              <a:gd name="connsiteY54" fmla="*/ 6511084 h 6858558"/>
              <a:gd name="connsiteX55" fmla="*/ 9259443 w 10873921"/>
              <a:gd name="connsiteY55" fmla="*/ 6557257 h 6858558"/>
              <a:gd name="connsiteX56" fmla="*/ 9258214 w 10873921"/>
              <a:gd name="connsiteY56" fmla="*/ 6628065 h 6858558"/>
              <a:gd name="connsiteX57" fmla="*/ 9250938 w 10873921"/>
              <a:gd name="connsiteY57" fmla="*/ 6667101 h 6858558"/>
              <a:gd name="connsiteX58" fmla="*/ 9238195 w 10873921"/>
              <a:gd name="connsiteY58" fmla="*/ 6775682 h 6858558"/>
              <a:gd name="connsiteX59" fmla="*/ 9230652 w 10873921"/>
              <a:gd name="connsiteY59" fmla="*/ 6855909 h 6858558"/>
              <a:gd name="connsiteX60" fmla="*/ 0 w 10873921"/>
              <a:gd name="connsiteY60" fmla="*/ 6858558 h 6858558"/>
              <a:gd name="connsiteX61" fmla="*/ 0 w 10873921"/>
              <a:gd name="connsiteY61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76190 w 10873921"/>
              <a:gd name="connsiteY22" fmla="*/ 1420523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13343 w 10873921"/>
              <a:gd name="connsiteY48" fmla="*/ 6260036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89886 w 10873921"/>
              <a:gd name="connsiteY53" fmla="*/ 6508540 h 6858558"/>
              <a:gd name="connsiteX54" fmla="*/ 9262092 w 10873921"/>
              <a:gd name="connsiteY54" fmla="*/ 6511084 h 6858558"/>
              <a:gd name="connsiteX55" fmla="*/ 9259443 w 10873921"/>
              <a:gd name="connsiteY55" fmla="*/ 6557257 h 6858558"/>
              <a:gd name="connsiteX56" fmla="*/ 9258214 w 10873921"/>
              <a:gd name="connsiteY56" fmla="*/ 6628065 h 6858558"/>
              <a:gd name="connsiteX57" fmla="*/ 9250938 w 10873921"/>
              <a:gd name="connsiteY57" fmla="*/ 6667101 h 6858558"/>
              <a:gd name="connsiteX58" fmla="*/ 9238195 w 10873921"/>
              <a:gd name="connsiteY58" fmla="*/ 6775682 h 6858558"/>
              <a:gd name="connsiteX59" fmla="*/ 9230652 w 10873921"/>
              <a:gd name="connsiteY59" fmla="*/ 6855909 h 6858558"/>
              <a:gd name="connsiteX60" fmla="*/ 0 w 10873921"/>
              <a:gd name="connsiteY60" fmla="*/ 6858558 h 6858558"/>
              <a:gd name="connsiteX61" fmla="*/ 0 w 10873921"/>
              <a:gd name="connsiteY61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49520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13343 w 10873921"/>
              <a:gd name="connsiteY48" fmla="*/ 6260036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89886 w 10873921"/>
              <a:gd name="connsiteY53" fmla="*/ 6508540 h 6858558"/>
              <a:gd name="connsiteX54" fmla="*/ 9262092 w 10873921"/>
              <a:gd name="connsiteY54" fmla="*/ 6511084 h 6858558"/>
              <a:gd name="connsiteX55" fmla="*/ 9259443 w 10873921"/>
              <a:gd name="connsiteY55" fmla="*/ 6557257 h 6858558"/>
              <a:gd name="connsiteX56" fmla="*/ 9258214 w 10873921"/>
              <a:gd name="connsiteY56" fmla="*/ 6628065 h 6858558"/>
              <a:gd name="connsiteX57" fmla="*/ 9250938 w 10873921"/>
              <a:gd name="connsiteY57" fmla="*/ 6667101 h 6858558"/>
              <a:gd name="connsiteX58" fmla="*/ 9238195 w 10873921"/>
              <a:gd name="connsiteY58" fmla="*/ 6775682 h 6858558"/>
              <a:gd name="connsiteX59" fmla="*/ 9230652 w 10873921"/>
              <a:gd name="connsiteY59" fmla="*/ 6855909 h 6858558"/>
              <a:gd name="connsiteX60" fmla="*/ 0 w 10873921"/>
              <a:gd name="connsiteY60" fmla="*/ 6858558 h 6858558"/>
              <a:gd name="connsiteX61" fmla="*/ 0 w 10873921"/>
              <a:gd name="connsiteY61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13343 w 10873921"/>
              <a:gd name="connsiteY48" fmla="*/ 6260036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89886 w 10873921"/>
              <a:gd name="connsiteY53" fmla="*/ 6508540 h 6858558"/>
              <a:gd name="connsiteX54" fmla="*/ 9262092 w 10873921"/>
              <a:gd name="connsiteY54" fmla="*/ 6511084 h 6858558"/>
              <a:gd name="connsiteX55" fmla="*/ 9259443 w 10873921"/>
              <a:gd name="connsiteY55" fmla="*/ 6557257 h 6858558"/>
              <a:gd name="connsiteX56" fmla="*/ 9258214 w 10873921"/>
              <a:gd name="connsiteY56" fmla="*/ 6628065 h 6858558"/>
              <a:gd name="connsiteX57" fmla="*/ 9250938 w 10873921"/>
              <a:gd name="connsiteY57" fmla="*/ 6667101 h 6858558"/>
              <a:gd name="connsiteX58" fmla="*/ 9238195 w 10873921"/>
              <a:gd name="connsiteY58" fmla="*/ 6775682 h 6858558"/>
              <a:gd name="connsiteX59" fmla="*/ 9230652 w 10873921"/>
              <a:gd name="connsiteY59" fmla="*/ 6855909 h 6858558"/>
              <a:gd name="connsiteX60" fmla="*/ 0 w 10873921"/>
              <a:gd name="connsiteY60" fmla="*/ 6858558 h 6858558"/>
              <a:gd name="connsiteX61" fmla="*/ 0 w 10873921"/>
              <a:gd name="connsiteY61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13343 w 10873921"/>
              <a:gd name="connsiteY48" fmla="*/ 6260036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412784 w 10873921"/>
              <a:gd name="connsiteY47" fmla="*/ 6129303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300077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482048 w 10873921"/>
              <a:gd name="connsiteY42" fmla="*/ 5875581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76803 w 10873921"/>
              <a:gd name="connsiteY41" fmla="*/ 5871230 h 6858558"/>
              <a:gd name="connsiteX42" fmla="*/ 9561561 w 10873921"/>
              <a:gd name="connsiteY42" fmla="*/ 5743059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561561 w 10873921"/>
              <a:gd name="connsiteY42" fmla="*/ 5743059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303766 w 10873921"/>
              <a:gd name="connsiteY32" fmla="*/ 1728350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339843 w 10873921"/>
              <a:gd name="connsiteY31" fmla="*/ 1675061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65856 w 10873921"/>
              <a:gd name="connsiteY30" fmla="*/ 1627197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66354 w 10873921"/>
              <a:gd name="connsiteY29" fmla="*/ 1581543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73233 w 10873921"/>
              <a:gd name="connsiteY28" fmla="*/ 1580611 h 6858558"/>
              <a:gd name="connsiteX29" fmla="*/ 10329031 w 10873921"/>
              <a:gd name="connsiteY29" fmla="*/ 1627159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31103 w 10873921"/>
              <a:gd name="connsiteY25" fmla="*/ 1513756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56645 w 10873921"/>
              <a:gd name="connsiteY28" fmla="*/ 1597199 h 6858558"/>
              <a:gd name="connsiteX29" fmla="*/ 10329031 w 10873921"/>
              <a:gd name="connsiteY29" fmla="*/ 1627159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06221 w 10873921"/>
              <a:gd name="connsiteY25" fmla="*/ 1509609 h 6858558"/>
              <a:gd name="connsiteX26" fmla="*/ 10404251 w 10873921"/>
              <a:gd name="connsiteY26" fmla="*/ 1551761 h 6858558"/>
              <a:gd name="connsiteX27" fmla="*/ 10382431 w 10873921"/>
              <a:gd name="connsiteY27" fmla="*/ 1570136 h 6858558"/>
              <a:gd name="connsiteX28" fmla="*/ 10356645 w 10873921"/>
              <a:gd name="connsiteY28" fmla="*/ 1597199 h 6858558"/>
              <a:gd name="connsiteX29" fmla="*/ 10329031 w 10873921"/>
              <a:gd name="connsiteY29" fmla="*/ 1627159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500615 h 6858558"/>
              <a:gd name="connsiteX25" fmla="*/ 10406221 w 10873921"/>
              <a:gd name="connsiteY25" fmla="*/ 1509609 h 6858558"/>
              <a:gd name="connsiteX26" fmla="*/ 10404251 w 10873921"/>
              <a:gd name="connsiteY26" fmla="*/ 1551761 h 6858558"/>
              <a:gd name="connsiteX27" fmla="*/ 10374137 w 10873921"/>
              <a:gd name="connsiteY27" fmla="*/ 1570136 h 6858558"/>
              <a:gd name="connsiteX28" fmla="*/ 10356645 w 10873921"/>
              <a:gd name="connsiteY28" fmla="*/ 1597199 h 6858558"/>
              <a:gd name="connsiteX29" fmla="*/ 10329031 w 10873921"/>
              <a:gd name="connsiteY29" fmla="*/ 1627159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78804 w 10873921"/>
              <a:gd name="connsiteY19" fmla="*/ 1346492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488174 h 6858558"/>
              <a:gd name="connsiteX25" fmla="*/ 10406221 w 10873921"/>
              <a:gd name="connsiteY25" fmla="*/ 1509609 h 6858558"/>
              <a:gd name="connsiteX26" fmla="*/ 10404251 w 10873921"/>
              <a:gd name="connsiteY26" fmla="*/ 1551761 h 6858558"/>
              <a:gd name="connsiteX27" fmla="*/ 10374137 w 10873921"/>
              <a:gd name="connsiteY27" fmla="*/ 1570136 h 6858558"/>
              <a:gd name="connsiteX28" fmla="*/ 10356645 w 10873921"/>
              <a:gd name="connsiteY28" fmla="*/ 1597199 h 6858558"/>
              <a:gd name="connsiteX29" fmla="*/ 10329031 w 10873921"/>
              <a:gd name="connsiteY29" fmla="*/ 1627159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545155 w 10873921"/>
              <a:gd name="connsiteY19" fmla="*/ 1354786 h 6858558"/>
              <a:gd name="connsiteX20" fmla="*/ 10469399 w 10873921"/>
              <a:gd name="connsiteY20" fmla="*/ 1360254 h 6858558"/>
              <a:gd name="connsiteX21" fmla="*/ 10464675 w 10873921"/>
              <a:gd name="connsiteY21" fmla="*/ 1364867 h 6858558"/>
              <a:gd name="connsiteX22" fmla="*/ 10454987 w 10873921"/>
              <a:gd name="connsiteY22" fmla="*/ 1415222 h 6858558"/>
              <a:gd name="connsiteX23" fmla="*/ 10436481 w 10873921"/>
              <a:gd name="connsiteY23" fmla="*/ 1477797 h 6858558"/>
              <a:gd name="connsiteX24" fmla="*/ 10431659 w 10873921"/>
              <a:gd name="connsiteY24" fmla="*/ 1488174 h 6858558"/>
              <a:gd name="connsiteX25" fmla="*/ 10406221 w 10873921"/>
              <a:gd name="connsiteY25" fmla="*/ 1509609 h 6858558"/>
              <a:gd name="connsiteX26" fmla="*/ 10404251 w 10873921"/>
              <a:gd name="connsiteY26" fmla="*/ 1551761 h 6858558"/>
              <a:gd name="connsiteX27" fmla="*/ 10374137 w 10873921"/>
              <a:gd name="connsiteY27" fmla="*/ 1570136 h 6858558"/>
              <a:gd name="connsiteX28" fmla="*/ 10356645 w 10873921"/>
              <a:gd name="connsiteY28" fmla="*/ 1597199 h 6858558"/>
              <a:gd name="connsiteX29" fmla="*/ 10329031 w 10873921"/>
              <a:gd name="connsiteY29" fmla="*/ 1627159 h 6858558"/>
              <a:gd name="connsiteX30" fmla="*/ 10324386 w 10873921"/>
              <a:gd name="connsiteY30" fmla="*/ 1664520 h 6858558"/>
              <a:gd name="connsiteX31" fmla="*/ 10298374 w 10873921"/>
              <a:gd name="connsiteY31" fmla="*/ 1712383 h 6858558"/>
              <a:gd name="connsiteX32" fmla="*/ 10266443 w 10873921"/>
              <a:gd name="connsiteY32" fmla="*/ 1757378 h 6858558"/>
              <a:gd name="connsiteX33" fmla="*/ 10213612 w 10873921"/>
              <a:gd name="connsiteY33" fmla="*/ 1831639 h 6858558"/>
              <a:gd name="connsiteX34" fmla="*/ 10112893 w 10873921"/>
              <a:gd name="connsiteY34" fmla="*/ 1947999 h 6858558"/>
              <a:gd name="connsiteX35" fmla="*/ 10042411 w 10873921"/>
              <a:gd name="connsiteY35" fmla="*/ 2041320 h 6858558"/>
              <a:gd name="connsiteX36" fmla="*/ 9916869 w 10873921"/>
              <a:gd name="connsiteY36" fmla="*/ 2193981 h 6858558"/>
              <a:gd name="connsiteX37" fmla="*/ 9863224 w 10873921"/>
              <a:gd name="connsiteY37" fmla="*/ 2350764 h 6858558"/>
              <a:gd name="connsiteX38" fmla="*/ 9815833 w 10873921"/>
              <a:gd name="connsiteY38" fmla="*/ 2484015 h 6858558"/>
              <a:gd name="connsiteX39" fmla="*/ 9772154 w 10873921"/>
              <a:gd name="connsiteY39" fmla="*/ 2992899 h 6858558"/>
              <a:gd name="connsiteX40" fmla="*/ 9644932 w 10873921"/>
              <a:gd name="connsiteY40" fmla="*/ 4090138 h 6858558"/>
              <a:gd name="connsiteX41" fmla="*/ 9429095 w 10873921"/>
              <a:gd name="connsiteY41" fmla="*/ 5531975 h 6858558"/>
              <a:gd name="connsiteX42" fmla="*/ 9460845 w 10873921"/>
              <a:gd name="connsiteY42" fmla="*/ 5727156 h 6858558"/>
              <a:gd name="connsiteX43" fmla="*/ 9482918 w 10873921"/>
              <a:gd name="connsiteY43" fmla="*/ 5942515 h 6858558"/>
              <a:gd name="connsiteX44" fmla="*/ 9471123 w 10873921"/>
              <a:gd name="connsiteY44" fmla="*/ 6028951 h 6858558"/>
              <a:gd name="connsiteX45" fmla="*/ 9421412 w 10873921"/>
              <a:gd name="connsiteY45" fmla="*/ 6080818 h 6858558"/>
              <a:gd name="connsiteX46" fmla="*/ 9427038 w 10873921"/>
              <a:gd name="connsiteY46" fmla="*/ 6088099 h 6858558"/>
              <a:gd name="connsiteX47" fmla="*/ 9391581 w 10873921"/>
              <a:gd name="connsiteY47" fmla="*/ 6171710 h 6858558"/>
              <a:gd name="connsiteX48" fmla="*/ 9334546 w 10873921"/>
              <a:gd name="connsiteY48" fmla="*/ 6212328 h 6858558"/>
              <a:gd name="connsiteX49" fmla="*/ 9286856 w 10873921"/>
              <a:gd name="connsiteY49" fmla="*/ 6340934 h 6858558"/>
              <a:gd name="connsiteX50" fmla="*/ 9285436 w 10873921"/>
              <a:gd name="connsiteY50" fmla="*/ 6371842 h 6858558"/>
              <a:gd name="connsiteX51" fmla="*/ 9282564 w 10873921"/>
              <a:gd name="connsiteY51" fmla="*/ 6423490 h 6858558"/>
              <a:gd name="connsiteX52" fmla="*/ 9273573 w 10873921"/>
              <a:gd name="connsiteY52" fmla="*/ 6467496 h 6858558"/>
              <a:gd name="connsiteX53" fmla="*/ 9262092 w 10873921"/>
              <a:gd name="connsiteY53" fmla="*/ 6511084 h 6858558"/>
              <a:gd name="connsiteX54" fmla="*/ 9259443 w 10873921"/>
              <a:gd name="connsiteY54" fmla="*/ 6557257 h 6858558"/>
              <a:gd name="connsiteX55" fmla="*/ 9258214 w 10873921"/>
              <a:gd name="connsiteY55" fmla="*/ 6628065 h 6858558"/>
              <a:gd name="connsiteX56" fmla="*/ 9250938 w 10873921"/>
              <a:gd name="connsiteY56" fmla="*/ 6667101 h 6858558"/>
              <a:gd name="connsiteX57" fmla="*/ 9238195 w 10873921"/>
              <a:gd name="connsiteY57" fmla="*/ 6775682 h 6858558"/>
              <a:gd name="connsiteX58" fmla="*/ 9230652 w 10873921"/>
              <a:gd name="connsiteY58" fmla="*/ 6855909 h 6858558"/>
              <a:gd name="connsiteX59" fmla="*/ 0 w 10873921"/>
              <a:gd name="connsiteY59" fmla="*/ 6858558 h 6858558"/>
              <a:gd name="connsiteX60" fmla="*/ 0 w 10873921"/>
              <a:gd name="connsiteY60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69399 w 10873921"/>
              <a:gd name="connsiteY19" fmla="*/ 1360254 h 6858558"/>
              <a:gd name="connsiteX20" fmla="*/ 10464675 w 10873921"/>
              <a:gd name="connsiteY20" fmla="*/ 1364867 h 6858558"/>
              <a:gd name="connsiteX21" fmla="*/ 10454987 w 10873921"/>
              <a:gd name="connsiteY21" fmla="*/ 1415222 h 6858558"/>
              <a:gd name="connsiteX22" fmla="*/ 10436481 w 10873921"/>
              <a:gd name="connsiteY22" fmla="*/ 1477797 h 6858558"/>
              <a:gd name="connsiteX23" fmla="*/ 10431659 w 10873921"/>
              <a:gd name="connsiteY23" fmla="*/ 1488174 h 6858558"/>
              <a:gd name="connsiteX24" fmla="*/ 10406221 w 10873921"/>
              <a:gd name="connsiteY24" fmla="*/ 1509609 h 6858558"/>
              <a:gd name="connsiteX25" fmla="*/ 10404251 w 10873921"/>
              <a:gd name="connsiteY25" fmla="*/ 1551761 h 6858558"/>
              <a:gd name="connsiteX26" fmla="*/ 10374137 w 10873921"/>
              <a:gd name="connsiteY26" fmla="*/ 1570136 h 6858558"/>
              <a:gd name="connsiteX27" fmla="*/ 10356645 w 10873921"/>
              <a:gd name="connsiteY27" fmla="*/ 1597199 h 6858558"/>
              <a:gd name="connsiteX28" fmla="*/ 10329031 w 10873921"/>
              <a:gd name="connsiteY28" fmla="*/ 1627159 h 6858558"/>
              <a:gd name="connsiteX29" fmla="*/ 10324386 w 10873921"/>
              <a:gd name="connsiteY29" fmla="*/ 1664520 h 6858558"/>
              <a:gd name="connsiteX30" fmla="*/ 10298374 w 10873921"/>
              <a:gd name="connsiteY30" fmla="*/ 1712383 h 6858558"/>
              <a:gd name="connsiteX31" fmla="*/ 10266443 w 10873921"/>
              <a:gd name="connsiteY31" fmla="*/ 1757378 h 6858558"/>
              <a:gd name="connsiteX32" fmla="*/ 10213612 w 10873921"/>
              <a:gd name="connsiteY32" fmla="*/ 1831639 h 6858558"/>
              <a:gd name="connsiteX33" fmla="*/ 10112893 w 10873921"/>
              <a:gd name="connsiteY33" fmla="*/ 1947999 h 6858558"/>
              <a:gd name="connsiteX34" fmla="*/ 10042411 w 10873921"/>
              <a:gd name="connsiteY34" fmla="*/ 2041320 h 6858558"/>
              <a:gd name="connsiteX35" fmla="*/ 9916869 w 10873921"/>
              <a:gd name="connsiteY35" fmla="*/ 2193981 h 6858558"/>
              <a:gd name="connsiteX36" fmla="*/ 9863224 w 10873921"/>
              <a:gd name="connsiteY36" fmla="*/ 2350764 h 6858558"/>
              <a:gd name="connsiteX37" fmla="*/ 9815833 w 10873921"/>
              <a:gd name="connsiteY37" fmla="*/ 2484015 h 6858558"/>
              <a:gd name="connsiteX38" fmla="*/ 9772154 w 10873921"/>
              <a:gd name="connsiteY38" fmla="*/ 2992899 h 6858558"/>
              <a:gd name="connsiteX39" fmla="*/ 9644932 w 10873921"/>
              <a:gd name="connsiteY39" fmla="*/ 4090138 h 6858558"/>
              <a:gd name="connsiteX40" fmla="*/ 9429095 w 10873921"/>
              <a:gd name="connsiteY40" fmla="*/ 5531975 h 6858558"/>
              <a:gd name="connsiteX41" fmla="*/ 9460845 w 10873921"/>
              <a:gd name="connsiteY41" fmla="*/ 5727156 h 6858558"/>
              <a:gd name="connsiteX42" fmla="*/ 9482918 w 10873921"/>
              <a:gd name="connsiteY42" fmla="*/ 5942515 h 6858558"/>
              <a:gd name="connsiteX43" fmla="*/ 9471123 w 10873921"/>
              <a:gd name="connsiteY43" fmla="*/ 6028951 h 6858558"/>
              <a:gd name="connsiteX44" fmla="*/ 9421412 w 10873921"/>
              <a:gd name="connsiteY44" fmla="*/ 6080818 h 6858558"/>
              <a:gd name="connsiteX45" fmla="*/ 9427038 w 10873921"/>
              <a:gd name="connsiteY45" fmla="*/ 6088099 h 6858558"/>
              <a:gd name="connsiteX46" fmla="*/ 9391581 w 10873921"/>
              <a:gd name="connsiteY46" fmla="*/ 6171710 h 6858558"/>
              <a:gd name="connsiteX47" fmla="*/ 9334546 w 10873921"/>
              <a:gd name="connsiteY47" fmla="*/ 6212328 h 6858558"/>
              <a:gd name="connsiteX48" fmla="*/ 9286856 w 10873921"/>
              <a:gd name="connsiteY48" fmla="*/ 6340934 h 6858558"/>
              <a:gd name="connsiteX49" fmla="*/ 9285436 w 10873921"/>
              <a:gd name="connsiteY49" fmla="*/ 6371842 h 6858558"/>
              <a:gd name="connsiteX50" fmla="*/ 9282564 w 10873921"/>
              <a:gd name="connsiteY50" fmla="*/ 6423490 h 6858558"/>
              <a:gd name="connsiteX51" fmla="*/ 9273573 w 10873921"/>
              <a:gd name="connsiteY51" fmla="*/ 6467496 h 6858558"/>
              <a:gd name="connsiteX52" fmla="*/ 9262092 w 10873921"/>
              <a:gd name="connsiteY52" fmla="*/ 6511084 h 6858558"/>
              <a:gd name="connsiteX53" fmla="*/ 9259443 w 10873921"/>
              <a:gd name="connsiteY53" fmla="*/ 6557257 h 6858558"/>
              <a:gd name="connsiteX54" fmla="*/ 9258214 w 10873921"/>
              <a:gd name="connsiteY54" fmla="*/ 6628065 h 6858558"/>
              <a:gd name="connsiteX55" fmla="*/ 9250938 w 10873921"/>
              <a:gd name="connsiteY55" fmla="*/ 6667101 h 6858558"/>
              <a:gd name="connsiteX56" fmla="*/ 9238195 w 10873921"/>
              <a:gd name="connsiteY56" fmla="*/ 6775682 h 6858558"/>
              <a:gd name="connsiteX57" fmla="*/ 9230652 w 10873921"/>
              <a:gd name="connsiteY57" fmla="*/ 6855909 h 6858558"/>
              <a:gd name="connsiteX58" fmla="*/ 0 w 10873921"/>
              <a:gd name="connsiteY58" fmla="*/ 6858558 h 6858558"/>
              <a:gd name="connsiteX59" fmla="*/ 0 w 10873921"/>
              <a:gd name="connsiteY59" fmla="*/ 0 h 6858558"/>
              <a:gd name="connsiteX0" fmla="*/ 0 w 10873921"/>
              <a:gd name="connsiteY0" fmla="*/ 0 h 6858558"/>
              <a:gd name="connsiteX1" fmla="*/ 10869426 w 10873921"/>
              <a:gd name="connsiteY1" fmla="*/ 559 h 6858558"/>
              <a:gd name="connsiteX2" fmla="*/ 10871723 w 10873921"/>
              <a:gd name="connsiteY2" fmla="*/ 8753 h 6858558"/>
              <a:gd name="connsiteX3" fmla="*/ 10864985 w 10873921"/>
              <a:gd name="connsiteY3" fmla="*/ 53973 h 6858558"/>
              <a:gd name="connsiteX4" fmla="*/ 10813262 w 10873921"/>
              <a:gd name="connsiteY4" fmla="*/ 157844 h 6858558"/>
              <a:gd name="connsiteX5" fmla="*/ 10788250 w 10873921"/>
              <a:gd name="connsiteY5" fmla="*/ 249730 h 6858558"/>
              <a:gd name="connsiteX6" fmla="*/ 10777796 w 10873921"/>
              <a:gd name="connsiteY6" fmla="*/ 352984 h 6858558"/>
              <a:gd name="connsiteX7" fmla="*/ 10759322 w 10873921"/>
              <a:gd name="connsiteY7" fmla="*/ 407113 h 6858558"/>
              <a:gd name="connsiteX8" fmla="*/ 10694154 w 10873921"/>
              <a:gd name="connsiteY8" fmla="*/ 534382 h 6858558"/>
              <a:gd name="connsiteX9" fmla="*/ 10617194 w 10873921"/>
              <a:gd name="connsiteY9" fmla="*/ 626012 h 6858558"/>
              <a:gd name="connsiteX10" fmla="*/ 10553040 w 10873921"/>
              <a:gd name="connsiteY10" fmla="*/ 736652 h 6858558"/>
              <a:gd name="connsiteX11" fmla="*/ 10549362 w 10873921"/>
              <a:gd name="connsiteY11" fmla="*/ 767381 h 6858558"/>
              <a:gd name="connsiteX12" fmla="*/ 10542712 w 10873921"/>
              <a:gd name="connsiteY12" fmla="*/ 818695 h 6858558"/>
              <a:gd name="connsiteX13" fmla="*/ 10543783 w 10873921"/>
              <a:gd name="connsiteY13" fmla="*/ 904039 h 6858558"/>
              <a:gd name="connsiteX14" fmla="*/ 10509848 w 10873921"/>
              <a:gd name="connsiteY14" fmla="*/ 950499 h 6858558"/>
              <a:gd name="connsiteX15" fmla="*/ 10503433 w 10873921"/>
              <a:gd name="connsiteY15" fmla="*/ 1021040 h 6858558"/>
              <a:gd name="connsiteX16" fmla="*/ 10493315 w 10873921"/>
              <a:gd name="connsiteY16" fmla="*/ 1059465 h 6858558"/>
              <a:gd name="connsiteX17" fmla="*/ 10483252 w 10873921"/>
              <a:gd name="connsiteY17" fmla="*/ 1193380 h 6858558"/>
              <a:gd name="connsiteX18" fmla="*/ 10479612 w 10873921"/>
              <a:gd name="connsiteY18" fmla="*/ 1340205 h 6858558"/>
              <a:gd name="connsiteX19" fmla="*/ 10481840 w 10873921"/>
              <a:gd name="connsiteY19" fmla="*/ 1322931 h 6858558"/>
              <a:gd name="connsiteX20" fmla="*/ 10464675 w 10873921"/>
              <a:gd name="connsiteY20" fmla="*/ 1364867 h 6858558"/>
              <a:gd name="connsiteX21" fmla="*/ 10454987 w 10873921"/>
              <a:gd name="connsiteY21" fmla="*/ 1415222 h 6858558"/>
              <a:gd name="connsiteX22" fmla="*/ 10436481 w 10873921"/>
              <a:gd name="connsiteY22" fmla="*/ 1477797 h 6858558"/>
              <a:gd name="connsiteX23" fmla="*/ 10431659 w 10873921"/>
              <a:gd name="connsiteY23" fmla="*/ 1488174 h 6858558"/>
              <a:gd name="connsiteX24" fmla="*/ 10406221 w 10873921"/>
              <a:gd name="connsiteY24" fmla="*/ 1509609 h 6858558"/>
              <a:gd name="connsiteX25" fmla="*/ 10404251 w 10873921"/>
              <a:gd name="connsiteY25" fmla="*/ 1551761 h 6858558"/>
              <a:gd name="connsiteX26" fmla="*/ 10374137 w 10873921"/>
              <a:gd name="connsiteY26" fmla="*/ 1570136 h 6858558"/>
              <a:gd name="connsiteX27" fmla="*/ 10356645 w 10873921"/>
              <a:gd name="connsiteY27" fmla="*/ 1597199 h 6858558"/>
              <a:gd name="connsiteX28" fmla="*/ 10329031 w 10873921"/>
              <a:gd name="connsiteY28" fmla="*/ 1627159 h 6858558"/>
              <a:gd name="connsiteX29" fmla="*/ 10324386 w 10873921"/>
              <a:gd name="connsiteY29" fmla="*/ 1664520 h 6858558"/>
              <a:gd name="connsiteX30" fmla="*/ 10298374 w 10873921"/>
              <a:gd name="connsiteY30" fmla="*/ 1712383 h 6858558"/>
              <a:gd name="connsiteX31" fmla="*/ 10266443 w 10873921"/>
              <a:gd name="connsiteY31" fmla="*/ 1757378 h 6858558"/>
              <a:gd name="connsiteX32" fmla="*/ 10213612 w 10873921"/>
              <a:gd name="connsiteY32" fmla="*/ 1831639 h 6858558"/>
              <a:gd name="connsiteX33" fmla="*/ 10112893 w 10873921"/>
              <a:gd name="connsiteY33" fmla="*/ 1947999 h 6858558"/>
              <a:gd name="connsiteX34" fmla="*/ 10042411 w 10873921"/>
              <a:gd name="connsiteY34" fmla="*/ 2041320 h 6858558"/>
              <a:gd name="connsiteX35" fmla="*/ 9916869 w 10873921"/>
              <a:gd name="connsiteY35" fmla="*/ 2193981 h 6858558"/>
              <a:gd name="connsiteX36" fmla="*/ 9863224 w 10873921"/>
              <a:gd name="connsiteY36" fmla="*/ 2350764 h 6858558"/>
              <a:gd name="connsiteX37" fmla="*/ 9815833 w 10873921"/>
              <a:gd name="connsiteY37" fmla="*/ 2484015 h 6858558"/>
              <a:gd name="connsiteX38" fmla="*/ 9772154 w 10873921"/>
              <a:gd name="connsiteY38" fmla="*/ 2992899 h 6858558"/>
              <a:gd name="connsiteX39" fmla="*/ 9644932 w 10873921"/>
              <a:gd name="connsiteY39" fmla="*/ 4090138 h 6858558"/>
              <a:gd name="connsiteX40" fmla="*/ 9429095 w 10873921"/>
              <a:gd name="connsiteY40" fmla="*/ 5531975 h 6858558"/>
              <a:gd name="connsiteX41" fmla="*/ 9460845 w 10873921"/>
              <a:gd name="connsiteY41" fmla="*/ 5727156 h 6858558"/>
              <a:gd name="connsiteX42" fmla="*/ 9482918 w 10873921"/>
              <a:gd name="connsiteY42" fmla="*/ 5942515 h 6858558"/>
              <a:gd name="connsiteX43" fmla="*/ 9471123 w 10873921"/>
              <a:gd name="connsiteY43" fmla="*/ 6028951 h 6858558"/>
              <a:gd name="connsiteX44" fmla="*/ 9421412 w 10873921"/>
              <a:gd name="connsiteY44" fmla="*/ 6080818 h 6858558"/>
              <a:gd name="connsiteX45" fmla="*/ 9427038 w 10873921"/>
              <a:gd name="connsiteY45" fmla="*/ 6088099 h 6858558"/>
              <a:gd name="connsiteX46" fmla="*/ 9391581 w 10873921"/>
              <a:gd name="connsiteY46" fmla="*/ 6171710 h 6858558"/>
              <a:gd name="connsiteX47" fmla="*/ 9334546 w 10873921"/>
              <a:gd name="connsiteY47" fmla="*/ 6212328 h 6858558"/>
              <a:gd name="connsiteX48" fmla="*/ 9286856 w 10873921"/>
              <a:gd name="connsiteY48" fmla="*/ 6340934 h 6858558"/>
              <a:gd name="connsiteX49" fmla="*/ 9285436 w 10873921"/>
              <a:gd name="connsiteY49" fmla="*/ 6371842 h 6858558"/>
              <a:gd name="connsiteX50" fmla="*/ 9282564 w 10873921"/>
              <a:gd name="connsiteY50" fmla="*/ 6423490 h 6858558"/>
              <a:gd name="connsiteX51" fmla="*/ 9273573 w 10873921"/>
              <a:gd name="connsiteY51" fmla="*/ 6467496 h 6858558"/>
              <a:gd name="connsiteX52" fmla="*/ 9262092 w 10873921"/>
              <a:gd name="connsiteY52" fmla="*/ 6511084 h 6858558"/>
              <a:gd name="connsiteX53" fmla="*/ 9259443 w 10873921"/>
              <a:gd name="connsiteY53" fmla="*/ 6557257 h 6858558"/>
              <a:gd name="connsiteX54" fmla="*/ 9258214 w 10873921"/>
              <a:gd name="connsiteY54" fmla="*/ 6628065 h 6858558"/>
              <a:gd name="connsiteX55" fmla="*/ 9250938 w 10873921"/>
              <a:gd name="connsiteY55" fmla="*/ 6667101 h 6858558"/>
              <a:gd name="connsiteX56" fmla="*/ 9238195 w 10873921"/>
              <a:gd name="connsiteY56" fmla="*/ 6775682 h 6858558"/>
              <a:gd name="connsiteX57" fmla="*/ 9230652 w 10873921"/>
              <a:gd name="connsiteY57" fmla="*/ 6855909 h 6858558"/>
              <a:gd name="connsiteX58" fmla="*/ 0 w 10873921"/>
              <a:gd name="connsiteY58" fmla="*/ 6858558 h 6858558"/>
              <a:gd name="connsiteX59" fmla="*/ 0 w 10873921"/>
              <a:gd name="connsiteY59" fmla="*/ 0 h 685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0873921" h="6858558">
                <a:moveTo>
                  <a:pt x="0" y="0"/>
                </a:moveTo>
                <a:lnTo>
                  <a:pt x="10869426" y="559"/>
                </a:lnTo>
                <a:lnTo>
                  <a:pt x="10871723" y="8753"/>
                </a:lnTo>
                <a:cubicBezTo>
                  <a:pt x="10875142" y="23728"/>
                  <a:pt x="10875705" y="38957"/>
                  <a:pt x="10864985" y="53973"/>
                </a:cubicBezTo>
                <a:cubicBezTo>
                  <a:pt x="10830995" y="73132"/>
                  <a:pt x="10857440" y="135050"/>
                  <a:pt x="10813262" y="157844"/>
                </a:cubicBezTo>
                <a:cubicBezTo>
                  <a:pt x="10800473" y="190470"/>
                  <a:pt x="10793488" y="228344"/>
                  <a:pt x="10788250" y="249730"/>
                </a:cubicBezTo>
                <a:cubicBezTo>
                  <a:pt x="10782339" y="282253"/>
                  <a:pt x="10782617" y="319686"/>
                  <a:pt x="10777796" y="352984"/>
                </a:cubicBezTo>
                <a:cubicBezTo>
                  <a:pt x="10765209" y="386395"/>
                  <a:pt x="10770390" y="383563"/>
                  <a:pt x="10759322" y="407113"/>
                </a:cubicBezTo>
                <a:cubicBezTo>
                  <a:pt x="10745382" y="437346"/>
                  <a:pt x="10714308" y="505850"/>
                  <a:pt x="10694154" y="534382"/>
                </a:cubicBezTo>
                <a:cubicBezTo>
                  <a:pt x="10632784" y="570697"/>
                  <a:pt x="10644933" y="585617"/>
                  <a:pt x="10617194" y="626012"/>
                </a:cubicBezTo>
                <a:cubicBezTo>
                  <a:pt x="10590097" y="673298"/>
                  <a:pt x="10617417" y="688947"/>
                  <a:pt x="10553040" y="736652"/>
                </a:cubicBezTo>
                <a:cubicBezTo>
                  <a:pt x="10565420" y="748916"/>
                  <a:pt x="10562638" y="756967"/>
                  <a:pt x="10549362" y="767381"/>
                </a:cubicBezTo>
                <a:cubicBezTo>
                  <a:pt x="10537344" y="790780"/>
                  <a:pt x="10576834" y="803120"/>
                  <a:pt x="10542712" y="818695"/>
                </a:cubicBezTo>
                <a:cubicBezTo>
                  <a:pt x="10541782" y="841471"/>
                  <a:pt x="10549260" y="882072"/>
                  <a:pt x="10543783" y="904039"/>
                </a:cubicBezTo>
                <a:cubicBezTo>
                  <a:pt x="10535932" y="918486"/>
                  <a:pt x="10516573" y="930999"/>
                  <a:pt x="10509848" y="950499"/>
                </a:cubicBezTo>
                <a:cubicBezTo>
                  <a:pt x="10487263" y="970728"/>
                  <a:pt x="10507033" y="983465"/>
                  <a:pt x="10503433" y="1021040"/>
                </a:cubicBezTo>
                <a:cubicBezTo>
                  <a:pt x="10485183" y="1030687"/>
                  <a:pt x="10486288" y="1044151"/>
                  <a:pt x="10493315" y="1059465"/>
                </a:cubicBezTo>
                <a:cubicBezTo>
                  <a:pt x="10476137" y="1091092"/>
                  <a:pt x="10491813" y="1153945"/>
                  <a:pt x="10483252" y="1193380"/>
                </a:cubicBezTo>
                <a:cubicBezTo>
                  <a:pt x="10480968" y="1240170"/>
                  <a:pt x="10478586" y="1310269"/>
                  <a:pt x="10479612" y="1340205"/>
                </a:cubicBezTo>
                <a:cubicBezTo>
                  <a:pt x="10477303" y="1368017"/>
                  <a:pt x="10484330" y="1318821"/>
                  <a:pt x="10481840" y="1322931"/>
                </a:cubicBezTo>
                <a:lnTo>
                  <a:pt x="10464675" y="1364867"/>
                </a:lnTo>
                <a:cubicBezTo>
                  <a:pt x="10461863" y="1368255"/>
                  <a:pt x="10455260" y="1413184"/>
                  <a:pt x="10454987" y="1415222"/>
                </a:cubicBezTo>
                <a:lnTo>
                  <a:pt x="10436481" y="1477797"/>
                </a:lnTo>
                <a:cubicBezTo>
                  <a:pt x="10424405" y="1491881"/>
                  <a:pt x="10402576" y="1481078"/>
                  <a:pt x="10431659" y="1488174"/>
                </a:cubicBezTo>
                <a:cubicBezTo>
                  <a:pt x="10428434" y="1493161"/>
                  <a:pt x="10404006" y="1505685"/>
                  <a:pt x="10406221" y="1509609"/>
                </a:cubicBezTo>
                <a:cubicBezTo>
                  <a:pt x="10405564" y="1523660"/>
                  <a:pt x="10404908" y="1537710"/>
                  <a:pt x="10404251" y="1551761"/>
                </a:cubicBezTo>
                <a:lnTo>
                  <a:pt x="10374137" y="1570136"/>
                </a:lnTo>
                <a:lnTo>
                  <a:pt x="10356645" y="1597199"/>
                </a:lnTo>
                <a:lnTo>
                  <a:pt x="10329031" y="1627159"/>
                </a:lnTo>
                <a:cubicBezTo>
                  <a:pt x="10327802" y="1634923"/>
                  <a:pt x="10328804" y="1648934"/>
                  <a:pt x="10324386" y="1664520"/>
                </a:cubicBezTo>
                <a:lnTo>
                  <a:pt x="10298374" y="1712383"/>
                </a:lnTo>
                <a:cubicBezTo>
                  <a:pt x="10292369" y="1715353"/>
                  <a:pt x="10273961" y="1756769"/>
                  <a:pt x="10266443" y="1757378"/>
                </a:cubicBezTo>
                <a:cubicBezTo>
                  <a:pt x="10269695" y="1820361"/>
                  <a:pt x="10237778" y="1776373"/>
                  <a:pt x="10213612" y="1831639"/>
                </a:cubicBezTo>
                <a:cubicBezTo>
                  <a:pt x="10179204" y="1903298"/>
                  <a:pt x="10109728" y="1921506"/>
                  <a:pt x="10112893" y="1947999"/>
                </a:cubicBezTo>
                <a:cubicBezTo>
                  <a:pt x="10094691" y="1998361"/>
                  <a:pt x="10102389" y="1983766"/>
                  <a:pt x="10042411" y="2041320"/>
                </a:cubicBezTo>
                <a:cubicBezTo>
                  <a:pt x="10008857" y="2095569"/>
                  <a:pt x="9952918" y="2127388"/>
                  <a:pt x="9916869" y="2193981"/>
                </a:cubicBezTo>
                <a:lnTo>
                  <a:pt x="9863224" y="2350764"/>
                </a:lnTo>
                <a:cubicBezTo>
                  <a:pt x="9863330" y="2352774"/>
                  <a:pt x="9815727" y="2482005"/>
                  <a:pt x="9815833" y="2484015"/>
                </a:cubicBezTo>
                <a:lnTo>
                  <a:pt x="9772154" y="2992899"/>
                </a:lnTo>
                <a:lnTo>
                  <a:pt x="9644932" y="4090138"/>
                </a:lnTo>
                <a:cubicBezTo>
                  <a:pt x="9572986" y="4570750"/>
                  <a:pt x="9336714" y="5040761"/>
                  <a:pt x="9429095" y="5531975"/>
                </a:cubicBezTo>
                <a:lnTo>
                  <a:pt x="9460845" y="5727156"/>
                </a:lnTo>
                <a:cubicBezTo>
                  <a:pt x="9434202" y="5741673"/>
                  <a:pt x="9503485" y="5873314"/>
                  <a:pt x="9482918" y="5942515"/>
                </a:cubicBezTo>
                <a:cubicBezTo>
                  <a:pt x="9458391" y="5952520"/>
                  <a:pt x="9483913" y="5987751"/>
                  <a:pt x="9471123" y="6028951"/>
                </a:cubicBezTo>
                <a:cubicBezTo>
                  <a:pt x="9443176" y="6039559"/>
                  <a:pt x="9462784" y="6056805"/>
                  <a:pt x="9421412" y="6080818"/>
                </a:cubicBezTo>
                <a:cubicBezTo>
                  <a:pt x="9423647" y="6083002"/>
                  <a:pt x="9432010" y="6072950"/>
                  <a:pt x="9427038" y="6088099"/>
                </a:cubicBezTo>
                <a:cubicBezTo>
                  <a:pt x="9422066" y="6103248"/>
                  <a:pt x="9408141" y="6164326"/>
                  <a:pt x="9391581" y="6171710"/>
                </a:cubicBezTo>
                <a:cubicBezTo>
                  <a:pt x="9333029" y="6212229"/>
                  <a:pt x="9359251" y="6170095"/>
                  <a:pt x="9334546" y="6212328"/>
                </a:cubicBezTo>
                <a:cubicBezTo>
                  <a:pt x="9310985" y="6261390"/>
                  <a:pt x="9347570" y="6288844"/>
                  <a:pt x="9286856" y="6340934"/>
                </a:cubicBezTo>
                <a:cubicBezTo>
                  <a:pt x="9300100" y="6352300"/>
                  <a:pt x="9297914" y="6360525"/>
                  <a:pt x="9285436" y="6371842"/>
                </a:cubicBezTo>
                <a:cubicBezTo>
                  <a:pt x="9275164" y="6396022"/>
                  <a:pt x="9315456" y="6405567"/>
                  <a:pt x="9282564" y="6423490"/>
                </a:cubicBezTo>
                <a:cubicBezTo>
                  <a:pt x="9305465" y="6425186"/>
                  <a:pt x="9247312" y="6472461"/>
                  <a:pt x="9273573" y="6467496"/>
                </a:cubicBezTo>
                <a:cubicBezTo>
                  <a:pt x="9270161" y="6482095"/>
                  <a:pt x="9268864" y="6496124"/>
                  <a:pt x="9262092" y="6511084"/>
                </a:cubicBezTo>
                <a:cubicBezTo>
                  <a:pt x="9255270" y="6535696"/>
                  <a:pt x="9216266" y="6524401"/>
                  <a:pt x="9259443" y="6557257"/>
                </a:cubicBezTo>
                <a:cubicBezTo>
                  <a:pt x="9238398" y="6579015"/>
                  <a:pt x="9259051" y="6590335"/>
                  <a:pt x="9258214" y="6628065"/>
                </a:cubicBezTo>
                <a:cubicBezTo>
                  <a:pt x="9240716" y="6638965"/>
                  <a:pt x="9242806" y="6652318"/>
                  <a:pt x="9250938" y="6667101"/>
                </a:cubicBezTo>
                <a:cubicBezTo>
                  <a:pt x="9236122" y="6699849"/>
                  <a:pt x="9243844" y="6735749"/>
                  <a:pt x="9238195" y="6775682"/>
                </a:cubicBezTo>
                <a:cubicBezTo>
                  <a:pt x="9217030" y="6803360"/>
                  <a:pt x="9226967" y="6827554"/>
                  <a:pt x="9230652" y="6855909"/>
                </a:cubicBezTo>
                <a:lnTo>
                  <a:pt x="0" y="6858558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3584-3A79-4AF9-A432-10CEE1FBF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5"/>
            <a:ext cx="6037130" cy="4107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CHANGES THAT ARE UNLIKELY:</a:t>
            </a:r>
          </a:p>
          <a:p>
            <a:r>
              <a:rPr lang="en-US" dirty="0"/>
              <a:t>Full regulation and control on the content produced</a:t>
            </a:r>
          </a:p>
          <a:p>
            <a:pPr marL="0" indent="0">
              <a:buNone/>
            </a:pPr>
            <a:r>
              <a:rPr lang="en-US" dirty="0"/>
              <a:t>   - To regulate the misuse and abuse of this technology is next to impossible</a:t>
            </a:r>
          </a:p>
          <a:p>
            <a:pPr marL="0" indent="0">
              <a:buNone/>
            </a:pPr>
            <a:r>
              <a:rPr lang="en-US" dirty="0"/>
              <a:t>   - Control on individuals creating content that harms the reputation of people (such as creating pornographic videos of celebrities) or content that causes political disarray is always likely with this technology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10024" y="2022496"/>
            <a:ext cx="3477029" cy="38481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43DC2-B0CE-4412-8EF4-36A3070DB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8" r="23742" b="3"/>
          <a:stretch/>
        </p:blipFill>
        <p:spPr>
          <a:xfrm>
            <a:off x="7870890" y="2183363"/>
            <a:ext cx="3155297" cy="3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9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8F7A-7D90-4DD3-800A-69B23F91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B832-8243-4FEB-BFFD-687BCE17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COULD THESE CHANGES OCCUR?</a:t>
            </a:r>
          </a:p>
          <a:p>
            <a:r>
              <a:rPr lang="en-US" dirty="0"/>
              <a:t>These changes are already occurring… and soon, developments on the technology should make it more easily used by everyone.</a:t>
            </a:r>
          </a:p>
          <a:p>
            <a:pPr lvl="1"/>
            <a:r>
              <a:rPr lang="en-US" dirty="0"/>
              <a:t>+ DEEPFAKES are continuously developed to be more accessible.</a:t>
            </a:r>
          </a:p>
          <a:p>
            <a:pPr lvl="1"/>
            <a:r>
              <a:rPr lang="en-US" dirty="0"/>
              <a:t>+ A Chinese app called </a:t>
            </a:r>
            <a:r>
              <a:rPr lang="en-US" i="1" dirty="0" err="1"/>
              <a:t>Zao</a:t>
            </a:r>
            <a:r>
              <a:rPr lang="en-US" dirty="0"/>
              <a:t> introduced DEEPFAKES to Chinese society. It allows one to make DEEPFAKE videos within seconds.</a:t>
            </a:r>
          </a:p>
          <a:p>
            <a:pPr lvl="1"/>
            <a:r>
              <a:rPr lang="en-US" dirty="0"/>
              <a:t>+ As DEEPFAKES get more popularized and developed, so will its uses in the potential personal, medical, and educational means.</a:t>
            </a:r>
          </a:p>
          <a:p>
            <a:pPr lvl="1"/>
            <a:r>
              <a:rPr lang="en-US" dirty="0"/>
              <a:t>+ Research on the uses of DEEPFAKES are supported by the government with laws passed like the </a:t>
            </a:r>
            <a:r>
              <a:rPr lang="en-US" b="1" i="1" dirty="0"/>
              <a:t>Identifying Outputs of Generative Adversarial Networks (IOGAN) Act</a:t>
            </a:r>
            <a:endParaRPr lang="en-US" dirty="0"/>
          </a:p>
          <a:p>
            <a:pPr lvl="1"/>
            <a:endParaRPr lang="en-US" dirty="0"/>
          </a:p>
          <a:p>
            <a:pPr marL="560070" lvl="1" indent="-285750">
              <a:buFontTx/>
              <a:buChar char="-"/>
            </a:pPr>
            <a:r>
              <a:rPr lang="en-US" dirty="0"/>
              <a:t>Laws on the uses of DEEPFAKES are an utmost important…</a:t>
            </a:r>
          </a:p>
          <a:p>
            <a:pPr marL="560070" lvl="1" indent="-285750">
              <a:buFontTx/>
              <a:buChar char="-"/>
            </a:pPr>
            <a:r>
              <a:rPr lang="en-US" b="1" i="1" dirty="0"/>
              <a:t>National Defense Authorization Act for Fiscal Year 2020</a:t>
            </a:r>
            <a:r>
              <a:rPr lang="en-US" dirty="0"/>
              <a:t> notes the much-needed research and concern on the weaponization of DEEPFAKES.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2286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D0179-BA53-4060-88E4-BD364E6D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r>
              <a:rPr lang="en-US"/>
              <a:t>IT’S EFFECT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0F07-8F30-4545-B83E-3563D8DAC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9" r="38819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74D26-2957-445D-A141-6C853AE4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1594906"/>
            <a:ext cx="5683624" cy="49678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With research and well-developed ideas around DEEPFAKES, this will affect:</a:t>
            </a:r>
          </a:p>
          <a:p>
            <a:pPr marL="61722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Education and the way we learn</a:t>
            </a:r>
          </a:p>
          <a:p>
            <a:pPr marL="61722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The medical field and how simulations can be used to help those who are impaired</a:t>
            </a:r>
          </a:p>
          <a:p>
            <a:pPr lvl="2" indent="0">
              <a:lnSpc>
                <a:spcPct val="90000"/>
              </a:lnSpc>
              <a:buNone/>
            </a:pPr>
            <a:r>
              <a:rPr lang="en-US" sz="1700" dirty="0"/>
              <a:t>- Such as those who lost their voice</a:t>
            </a:r>
          </a:p>
          <a:p>
            <a:pPr marL="61722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Society in the appropriate use of DEEPFAKES that allows self expression without disregarding the well being of others</a:t>
            </a:r>
          </a:p>
          <a:p>
            <a:pPr marL="61722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Laws that deal with foreign and local weaponization of the technology</a:t>
            </a:r>
          </a:p>
          <a:p>
            <a:pPr marL="61722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Network and security, specifically AI and it’s uses</a:t>
            </a:r>
          </a:p>
          <a:p>
            <a:pPr lvl="2" indent="0">
              <a:lnSpc>
                <a:spcPct val="90000"/>
              </a:lnSpc>
              <a:buNone/>
            </a:pPr>
            <a:r>
              <a:rPr lang="en-US" sz="1700" dirty="0"/>
              <a:t>- This development could lead to either a more secured network that can detect harm and dangers, or a weapon that can easily endanger the safety of people</a:t>
            </a:r>
          </a:p>
        </p:txBody>
      </p:sp>
    </p:spTree>
    <p:extLst>
      <p:ext uri="{BB962C8B-B14F-4D97-AF65-F5344CB8AC3E}">
        <p14:creationId xmlns:p14="http://schemas.microsoft.com/office/powerpoint/2010/main" val="181305385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915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DEEPFAKES</vt:lpstr>
      <vt:lpstr>WHAT ARE DEEPFAKES?</vt:lpstr>
      <vt:lpstr>DEEPFAKES </vt:lpstr>
      <vt:lpstr>IT’s IMPORTANCE</vt:lpstr>
      <vt:lpstr>PRESENT SITUATION</vt:lpstr>
      <vt:lpstr>POSSIBLE FUTURES</vt:lpstr>
      <vt:lpstr>PowerPoint Presentation</vt:lpstr>
      <vt:lpstr>FUTURE FORECAST</vt:lpstr>
      <vt:lpstr>IT’S EFFECT</vt:lpstr>
      <vt:lpstr>OPINION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DEEPFAKES</dc:title>
  <dc:creator>Ace Emerson</dc:creator>
  <cp:lastModifiedBy>Ace Emerson</cp:lastModifiedBy>
  <cp:revision>4</cp:revision>
  <dcterms:created xsi:type="dcterms:W3CDTF">2021-03-05T22:15:20Z</dcterms:created>
  <dcterms:modified xsi:type="dcterms:W3CDTF">2021-03-05T22:24:10Z</dcterms:modified>
</cp:coreProperties>
</file>